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8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64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290" r:id="rId53"/>
    <p:sldId id="315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1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26605-6AEE-4093-A262-0CE7BB547A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D84ADF-B242-4283-820D-58FB9DED48CA}">
      <dgm:prSet phldrT="[Text]"/>
      <dgm:spPr/>
      <dgm:t>
        <a:bodyPr/>
        <a:lstStyle/>
        <a:p>
          <a:r>
            <a:rPr lang="en-GB" dirty="0"/>
            <a:t>Command Function</a:t>
          </a:r>
        </a:p>
      </dgm:t>
    </dgm:pt>
    <dgm:pt modelId="{25B15468-D715-4B38-AC3F-E1F3BD5E0C32}" type="parTrans" cxnId="{4821933D-5A13-42CC-A44F-A9C0EB50524B}">
      <dgm:prSet/>
      <dgm:spPr/>
      <dgm:t>
        <a:bodyPr/>
        <a:lstStyle/>
        <a:p>
          <a:endParaRPr lang="en-GB"/>
        </a:p>
      </dgm:t>
    </dgm:pt>
    <dgm:pt modelId="{3160FF30-5841-428A-B001-38FFB17C262F}" type="sibTrans" cxnId="{4821933D-5A13-42CC-A44F-A9C0EB50524B}">
      <dgm:prSet/>
      <dgm:spPr/>
      <dgm:t>
        <a:bodyPr/>
        <a:lstStyle/>
        <a:p>
          <a:endParaRPr lang="en-GB"/>
        </a:p>
      </dgm:t>
    </dgm:pt>
    <dgm:pt modelId="{9D68DCDA-ED02-40DA-9347-9E14C906990A}">
      <dgm:prSet phldrT="[Text]"/>
      <dgm:spPr/>
      <dgm:t>
        <a:bodyPr/>
        <a:lstStyle/>
        <a:p>
          <a:r>
            <a:rPr lang="en-GB" dirty="0"/>
            <a:t>Planning Function</a:t>
          </a:r>
        </a:p>
      </dgm:t>
    </dgm:pt>
    <dgm:pt modelId="{65C3E786-8BDE-495A-9EAD-DB0A7A11F384}" type="parTrans" cxnId="{ABDBF9A4-2C7C-4B4A-8E34-6114EF0BF010}">
      <dgm:prSet/>
      <dgm:spPr/>
      <dgm:t>
        <a:bodyPr/>
        <a:lstStyle/>
        <a:p>
          <a:endParaRPr lang="en-GB"/>
        </a:p>
      </dgm:t>
    </dgm:pt>
    <dgm:pt modelId="{4B27F085-510B-4DF3-AEC8-9962BA015EBE}" type="sibTrans" cxnId="{ABDBF9A4-2C7C-4B4A-8E34-6114EF0BF010}">
      <dgm:prSet/>
      <dgm:spPr/>
      <dgm:t>
        <a:bodyPr/>
        <a:lstStyle/>
        <a:p>
          <a:endParaRPr lang="en-GB"/>
        </a:p>
      </dgm:t>
    </dgm:pt>
    <dgm:pt modelId="{40E653B4-973E-4089-89FB-F70127C2283B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Logistics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Function</a:t>
          </a:r>
        </a:p>
      </dgm:t>
    </dgm:pt>
    <dgm:pt modelId="{F2A5E286-0802-4D11-ACB0-868A5730A118}" type="parTrans" cxnId="{7A726B66-84DD-4312-9B9D-1C3190D1B425}">
      <dgm:prSet/>
      <dgm:spPr/>
      <dgm:t>
        <a:bodyPr/>
        <a:lstStyle/>
        <a:p>
          <a:endParaRPr lang="en-GB"/>
        </a:p>
      </dgm:t>
    </dgm:pt>
    <dgm:pt modelId="{EE01749E-1A32-4BF6-ABCE-E62BF6095AF9}" type="sibTrans" cxnId="{7A726B66-84DD-4312-9B9D-1C3190D1B425}">
      <dgm:prSet/>
      <dgm:spPr/>
      <dgm:t>
        <a:bodyPr/>
        <a:lstStyle/>
        <a:p>
          <a:endParaRPr lang="en-GB"/>
        </a:p>
      </dgm:t>
    </dgm:pt>
    <dgm:pt modelId="{E8131191-A12A-472E-823F-274D786F9126}">
      <dgm:prSet phldrT="[Text]"/>
      <dgm:spPr/>
      <dgm:t>
        <a:bodyPr/>
        <a:lstStyle/>
        <a:p>
          <a:r>
            <a:rPr lang="en-GB" dirty="0"/>
            <a:t>Finance Function</a:t>
          </a:r>
        </a:p>
      </dgm:t>
    </dgm:pt>
    <dgm:pt modelId="{3925D44F-82FE-4DBA-A13C-0512FA250244}" type="parTrans" cxnId="{A66D332C-9228-4F0E-A551-3B14A74184D2}">
      <dgm:prSet/>
      <dgm:spPr/>
      <dgm:t>
        <a:bodyPr/>
        <a:lstStyle/>
        <a:p>
          <a:endParaRPr lang="en-GB"/>
        </a:p>
      </dgm:t>
    </dgm:pt>
    <dgm:pt modelId="{31F9555D-2DDD-4C70-B186-1AACD5081AF4}" type="sibTrans" cxnId="{A66D332C-9228-4F0E-A551-3B14A74184D2}">
      <dgm:prSet/>
      <dgm:spPr/>
      <dgm:t>
        <a:bodyPr/>
        <a:lstStyle/>
        <a:p>
          <a:endParaRPr lang="en-GB"/>
        </a:p>
      </dgm:t>
    </dgm:pt>
    <dgm:pt modelId="{89E7AC53-F409-4078-9B31-8D814C4ED8F5}">
      <dgm:prSet/>
      <dgm:spPr/>
      <dgm:t>
        <a:bodyPr/>
        <a:lstStyle/>
        <a:p>
          <a:r>
            <a:rPr lang="en-GB" dirty="0"/>
            <a:t>Operations Function</a:t>
          </a:r>
        </a:p>
      </dgm:t>
    </dgm:pt>
    <dgm:pt modelId="{68F262B0-14DF-4B59-AD27-C7C67D3FEAC1}" type="parTrans" cxnId="{B1C0D7A7-C478-4721-87AC-CD3E435B94E4}">
      <dgm:prSet/>
      <dgm:spPr/>
      <dgm:t>
        <a:bodyPr/>
        <a:lstStyle/>
        <a:p>
          <a:endParaRPr lang="en-GB"/>
        </a:p>
      </dgm:t>
    </dgm:pt>
    <dgm:pt modelId="{2815BE89-0A4C-4A85-B9E7-DD9945C236CC}" type="sibTrans" cxnId="{B1C0D7A7-C478-4721-87AC-CD3E435B94E4}">
      <dgm:prSet/>
      <dgm:spPr/>
      <dgm:t>
        <a:bodyPr/>
        <a:lstStyle/>
        <a:p>
          <a:endParaRPr lang="en-GB"/>
        </a:p>
      </dgm:t>
    </dgm:pt>
    <dgm:pt modelId="{4066761D-3CBD-4850-B2A6-4EDED30A4714}" type="pres">
      <dgm:prSet presAssocID="{EC626605-6AEE-4093-A262-0CE7BB547A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312CD821-4910-426D-8FE4-4AD4B520D211}" type="pres">
      <dgm:prSet presAssocID="{91D84ADF-B242-4283-820D-58FB9DED48CA}" presName="hierRoot1" presStyleCnt="0">
        <dgm:presLayoutVars>
          <dgm:hierBranch val="init"/>
        </dgm:presLayoutVars>
      </dgm:prSet>
      <dgm:spPr/>
    </dgm:pt>
    <dgm:pt modelId="{8E91A6C9-CD3F-47A2-85CF-B6247E202B9F}" type="pres">
      <dgm:prSet presAssocID="{91D84ADF-B242-4283-820D-58FB9DED48CA}" presName="rootComposite1" presStyleCnt="0"/>
      <dgm:spPr/>
    </dgm:pt>
    <dgm:pt modelId="{FC1EAB21-14D6-44D5-A319-86CB0CF28264}" type="pres">
      <dgm:prSet presAssocID="{91D84ADF-B242-4283-820D-58FB9DED48C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F5D6265-0B29-4766-9991-46FD8EA9A80F}" type="pres">
      <dgm:prSet presAssocID="{91D84ADF-B242-4283-820D-58FB9DED48CA}" presName="rootConnector1" presStyleLbl="node1" presStyleIdx="0" presStyleCnt="0"/>
      <dgm:spPr/>
      <dgm:t>
        <a:bodyPr/>
        <a:lstStyle/>
        <a:p>
          <a:endParaRPr lang="en-GB"/>
        </a:p>
      </dgm:t>
    </dgm:pt>
    <dgm:pt modelId="{B2849F8A-EC8D-4FFA-A417-592C49FEC03F}" type="pres">
      <dgm:prSet presAssocID="{91D84ADF-B242-4283-820D-58FB9DED48CA}" presName="hierChild2" presStyleCnt="0"/>
      <dgm:spPr/>
    </dgm:pt>
    <dgm:pt modelId="{F47B617D-F799-4B2C-9A42-6F00F0EA1EBD}" type="pres">
      <dgm:prSet presAssocID="{65C3E786-8BDE-495A-9EAD-DB0A7A11F384}" presName="Name37" presStyleLbl="parChTrans1D2" presStyleIdx="0" presStyleCnt="4"/>
      <dgm:spPr/>
      <dgm:t>
        <a:bodyPr/>
        <a:lstStyle/>
        <a:p>
          <a:endParaRPr lang="en-GB"/>
        </a:p>
      </dgm:t>
    </dgm:pt>
    <dgm:pt modelId="{8FAC5B4C-D521-404A-B2C0-BF3906D1B6BA}" type="pres">
      <dgm:prSet presAssocID="{9D68DCDA-ED02-40DA-9347-9E14C906990A}" presName="hierRoot2" presStyleCnt="0">
        <dgm:presLayoutVars>
          <dgm:hierBranch val="init"/>
        </dgm:presLayoutVars>
      </dgm:prSet>
      <dgm:spPr/>
    </dgm:pt>
    <dgm:pt modelId="{EB74222A-F5F4-445B-8FAA-278CD10D7004}" type="pres">
      <dgm:prSet presAssocID="{9D68DCDA-ED02-40DA-9347-9E14C906990A}" presName="rootComposite" presStyleCnt="0"/>
      <dgm:spPr/>
    </dgm:pt>
    <dgm:pt modelId="{38E78953-1BA8-43E0-9357-EFF20754D8F4}" type="pres">
      <dgm:prSet presAssocID="{9D68DCDA-ED02-40DA-9347-9E14C906990A}" presName="rootText" presStyleLbl="node2" presStyleIdx="0" presStyleCnt="4" custLinFactX="33187" custLinFactNeighborX="100000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3CF1A4E-6445-4FD6-8A98-5FD3C058A257}" type="pres">
      <dgm:prSet presAssocID="{9D68DCDA-ED02-40DA-9347-9E14C906990A}" presName="rootConnector" presStyleLbl="node2" presStyleIdx="0" presStyleCnt="4"/>
      <dgm:spPr/>
      <dgm:t>
        <a:bodyPr/>
        <a:lstStyle/>
        <a:p>
          <a:endParaRPr lang="en-GB"/>
        </a:p>
      </dgm:t>
    </dgm:pt>
    <dgm:pt modelId="{2AC4A03B-D18D-4FA1-9057-6FEB7AB91C54}" type="pres">
      <dgm:prSet presAssocID="{9D68DCDA-ED02-40DA-9347-9E14C906990A}" presName="hierChild4" presStyleCnt="0"/>
      <dgm:spPr/>
    </dgm:pt>
    <dgm:pt modelId="{872F253E-D514-486E-BECE-AA79F30D508D}" type="pres">
      <dgm:prSet presAssocID="{9D68DCDA-ED02-40DA-9347-9E14C906990A}" presName="hierChild5" presStyleCnt="0"/>
      <dgm:spPr/>
    </dgm:pt>
    <dgm:pt modelId="{BB839495-BC57-42DB-9BFC-A39249919856}" type="pres">
      <dgm:prSet presAssocID="{68F262B0-14DF-4B59-AD27-C7C67D3FEAC1}" presName="Name37" presStyleLbl="parChTrans1D2" presStyleIdx="1" presStyleCnt="4"/>
      <dgm:spPr/>
      <dgm:t>
        <a:bodyPr/>
        <a:lstStyle/>
        <a:p>
          <a:endParaRPr lang="en-GB"/>
        </a:p>
      </dgm:t>
    </dgm:pt>
    <dgm:pt modelId="{FCB9B65D-FC9D-4B7D-8CCC-A3B8ECA8592F}" type="pres">
      <dgm:prSet presAssocID="{89E7AC53-F409-4078-9B31-8D814C4ED8F5}" presName="hierRoot2" presStyleCnt="0">
        <dgm:presLayoutVars>
          <dgm:hierBranch val="init"/>
        </dgm:presLayoutVars>
      </dgm:prSet>
      <dgm:spPr/>
    </dgm:pt>
    <dgm:pt modelId="{1D81972C-7DE8-4F37-9559-325254D0D632}" type="pres">
      <dgm:prSet presAssocID="{89E7AC53-F409-4078-9B31-8D814C4ED8F5}" presName="rootComposite" presStyleCnt="0"/>
      <dgm:spPr/>
    </dgm:pt>
    <dgm:pt modelId="{85F5E7CF-D020-45AA-8A53-6780475832D6}" type="pres">
      <dgm:prSet presAssocID="{89E7AC53-F409-4078-9B31-8D814C4ED8F5}" presName="rootText" presStyleLbl="node2" presStyleIdx="1" presStyleCnt="4" custLinFactNeighborX="-96997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06B062F-9EDF-42F1-B966-73873EA80AAF}" type="pres">
      <dgm:prSet presAssocID="{89E7AC53-F409-4078-9B31-8D814C4ED8F5}" presName="rootConnector" presStyleLbl="node2" presStyleIdx="1" presStyleCnt="4"/>
      <dgm:spPr/>
      <dgm:t>
        <a:bodyPr/>
        <a:lstStyle/>
        <a:p>
          <a:endParaRPr lang="en-GB"/>
        </a:p>
      </dgm:t>
    </dgm:pt>
    <dgm:pt modelId="{4A6D82F3-21E9-4598-9BEC-702DF26193D9}" type="pres">
      <dgm:prSet presAssocID="{89E7AC53-F409-4078-9B31-8D814C4ED8F5}" presName="hierChild4" presStyleCnt="0"/>
      <dgm:spPr/>
    </dgm:pt>
    <dgm:pt modelId="{DC05EC8E-0F28-441E-953A-776F2509E6D1}" type="pres">
      <dgm:prSet presAssocID="{89E7AC53-F409-4078-9B31-8D814C4ED8F5}" presName="hierChild5" presStyleCnt="0"/>
      <dgm:spPr/>
    </dgm:pt>
    <dgm:pt modelId="{9C71437A-F9FD-4DEF-B8A9-77B1FDE52E87}" type="pres">
      <dgm:prSet presAssocID="{F2A5E286-0802-4D11-ACB0-868A5730A118}" presName="Name37" presStyleLbl="parChTrans1D2" presStyleIdx="2" presStyleCnt="4"/>
      <dgm:spPr/>
      <dgm:t>
        <a:bodyPr/>
        <a:lstStyle/>
        <a:p>
          <a:endParaRPr lang="en-GB"/>
        </a:p>
      </dgm:t>
    </dgm:pt>
    <dgm:pt modelId="{1E221CA1-F435-4E9C-8C65-AFEC5D9F0F5C}" type="pres">
      <dgm:prSet presAssocID="{40E653B4-973E-4089-89FB-F70127C2283B}" presName="hierRoot2" presStyleCnt="0">
        <dgm:presLayoutVars>
          <dgm:hierBranch val="init"/>
        </dgm:presLayoutVars>
      </dgm:prSet>
      <dgm:spPr/>
    </dgm:pt>
    <dgm:pt modelId="{92902763-6A4A-4371-AD5E-9873AD2CCD53}" type="pres">
      <dgm:prSet presAssocID="{40E653B4-973E-4089-89FB-F70127C2283B}" presName="rootComposite" presStyleCnt="0"/>
      <dgm:spPr/>
    </dgm:pt>
    <dgm:pt modelId="{6FBFACD9-3D50-41F5-8B9E-74B9755372E8}" type="pres">
      <dgm:prSet presAssocID="{40E653B4-973E-4089-89FB-F70127C2283B}" presName="rootText" presStyleLbl="node2" presStyleIdx="2" presStyleCnt="4" custLinFactNeighborX="4711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6AF03D-0099-4109-9BE4-11FF323BA6C3}" type="pres">
      <dgm:prSet presAssocID="{40E653B4-973E-4089-89FB-F70127C2283B}" presName="rootConnector" presStyleLbl="node2" presStyleIdx="2" presStyleCnt="4"/>
      <dgm:spPr/>
      <dgm:t>
        <a:bodyPr/>
        <a:lstStyle/>
        <a:p>
          <a:endParaRPr lang="en-GB"/>
        </a:p>
      </dgm:t>
    </dgm:pt>
    <dgm:pt modelId="{68B42C9B-4FCC-41FE-8F6F-A610DFBEFC5E}" type="pres">
      <dgm:prSet presAssocID="{40E653B4-973E-4089-89FB-F70127C2283B}" presName="hierChild4" presStyleCnt="0"/>
      <dgm:spPr/>
    </dgm:pt>
    <dgm:pt modelId="{C3F64BC3-AC04-4B67-81E8-4909ED662C06}" type="pres">
      <dgm:prSet presAssocID="{40E653B4-973E-4089-89FB-F70127C2283B}" presName="hierChild5" presStyleCnt="0"/>
      <dgm:spPr/>
    </dgm:pt>
    <dgm:pt modelId="{B81F56B5-BA20-47EF-B920-749A017941ED}" type="pres">
      <dgm:prSet presAssocID="{3925D44F-82FE-4DBA-A13C-0512FA250244}" presName="Name37" presStyleLbl="parChTrans1D2" presStyleIdx="3" presStyleCnt="4"/>
      <dgm:spPr/>
      <dgm:t>
        <a:bodyPr/>
        <a:lstStyle/>
        <a:p>
          <a:endParaRPr lang="en-GB"/>
        </a:p>
      </dgm:t>
    </dgm:pt>
    <dgm:pt modelId="{03197D51-7792-41F7-9C35-B45330773C3F}" type="pres">
      <dgm:prSet presAssocID="{E8131191-A12A-472E-823F-274D786F9126}" presName="hierRoot2" presStyleCnt="0">
        <dgm:presLayoutVars>
          <dgm:hierBranch val="init"/>
        </dgm:presLayoutVars>
      </dgm:prSet>
      <dgm:spPr/>
    </dgm:pt>
    <dgm:pt modelId="{C05F4422-CD6B-4A53-9D45-2E1C8CB57482}" type="pres">
      <dgm:prSet presAssocID="{E8131191-A12A-472E-823F-274D786F9126}" presName="rootComposite" presStyleCnt="0"/>
      <dgm:spPr/>
    </dgm:pt>
    <dgm:pt modelId="{FEF7E625-78C6-4699-9780-4480B0CC31C0}" type="pres">
      <dgm:prSet presAssocID="{E8131191-A12A-472E-823F-274D786F9126}" presName="rootText" presStyleLbl="node2" presStyleIdx="3" presStyleCnt="4" custLinFactNeighborX="-3444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79444466-3C4D-4163-B793-AA30BCC75F30}" type="pres">
      <dgm:prSet presAssocID="{E8131191-A12A-472E-823F-274D786F9126}" presName="rootConnector" presStyleLbl="node2" presStyleIdx="3" presStyleCnt="4"/>
      <dgm:spPr/>
      <dgm:t>
        <a:bodyPr/>
        <a:lstStyle/>
        <a:p>
          <a:endParaRPr lang="en-GB"/>
        </a:p>
      </dgm:t>
    </dgm:pt>
    <dgm:pt modelId="{A9C9C537-AF57-4A97-A8F5-B36DCACB2633}" type="pres">
      <dgm:prSet presAssocID="{E8131191-A12A-472E-823F-274D786F9126}" presName="hierChild4" presStyleCnt="0"/>
      <dgm:spPr/>
    </dgm:pt>
    <dgm:pt modelId="{25ACDFC2-DAF3-4B27-B372-D6F1216C479A}" type="pres">
      <dgm:prSet presAssocID="{E8131191-A12A-472E-823F-274D786F9126}" presName="hierChild5" presStyleCnt="0"/>
      <dgm:spPr/>
    </dgm:pt>
    <dgm:pt modelId="{CAF1E0A6-0329-41A3-B0A0-AE493B2494FF}" type="pres">
      <dgm:prSet presAssocID="{91D84ADF-B242-4283-820D-58FB9DED48CA}" presName="hierChild3" presStyleCnt="0"/>
      <dgm:spPr/>
    </dgm:pt>
  </dgm:ptLst>
  <dgm:cxnLst>
    <dgm:cxn modelId="{ABDBF9A4-2C7C-4B4A-8E34-6114EF0BF010}" srcId="{91D84ADF-B242-4283-820D-58FB9DED48CA}" destId="{9D68DCDA-ED02-40DA-9347-9E14C906990A}" srcOrd="0" destOrd="0" parTransId="{65C3E786-8BDE-495A-9EAD-DB0A7A11F384}" sibTransId="{4B27F085-510B-4DF3-AEC8-9962BA015EBE}"/>
    <dgm:cxn modelId="{F02B4B39-063F-4B89-B8BF-D0062DE29A18}" type="presOf" srcId="{EC626605-6AEE-4093-A262-0CE7BB547A8B}" destId="{4066761D-3CBD-4850-B2A6-4EDED30A4714}" srcOrd="0" destOrd="0" presId="urn:microsoft.com/office/officeart/2005/8/layout/orgChart1"/>
    <dgm:cxn modelId="{4821933D-5A13-42CC-A44F-A9C0EB50524B}" srcId="{EC626605-6AEE-4093-A262-0CE7BB547A8B}" destId="{91D84ADF-B242-4283-820D-58FB9DED48CA}" srcOrd="0" destOrd="0" parTransId="{25B15468-D715-4B38-AC3F-E1F3BD5E0C32}" sibTransId="{3160FF30-5841-428A-B001-38FFB17C262F}"/>
    <dgm:cxn modelId="{ADFA5775-33DE-42B1-8DC0-1B131B9CBBAA}" type="presOf" srcId="{9D68DCDA-ED02-40DA-9347-9E14C906990A}" destId="{38E78953-1BA8-43E0-9357-EFF20754D8F4}" srcOrd="0" destOrd="0" presId="urn:microsoft.com/office/officeart/2005/8/layout/orgChart1"/>
    <dgm:cxn modelId="{B1C0D7A7-C478-4721-87AC-CD3E435B94E4}" srcId="{91D84ADF-B242-4283-820D-58FB9DED48CA}" destId="{89E7AC53-F409-4078-9B31-8D814C4ED8F5}" srcOrd="1" destOrd="0" parTransId="{68F262B0-14DF-4B59-AD27-C7C67D3FEAC1}" sibTransId="{2815BE89-0A4C-4A85-B9E7-DD9945C236CC}"/>
    <dgm:cxn modelId="{A19921A9-9000-403A-82EA-A7D3AF58E05E}" type="presOf" srcId="{3925D44F-82FE-4DBA-A13C-0512FA250244}" destId="{B81F56B5-BA20-47EF-B920-749A017941ED}" srcOrd="0" destOrd="0" presId="urn:microsoft.com/office/officeart/2005/8/layout/orgChart1"/>
    <dgm:cxn modelId="{9B1F605E-6FAB-4F0F-8849-D89DF342976F}" type="presOf" srcId="{68F262B0-14DF-4B59-AD27-C7C67D3FEAC1}" destId="{BB839495-BC57-42DB-9BFC-A39249919856}" srcOrd="0" destOrd="0" presId="urn:microsoft.com/office/officeart/2005/8/layout/orgChart1"/>
    <dgm:cxn modelId="{2A8B335F-BB58-46E3-BDFE-CC9A4A77BD85}" type="presOf" srcId="{9D68DCDA-ED02-40DA-9347-9E14C906990A}" destId="{43CF1A4E-6445-4FD6-8A98-5FD3C058A257}" srcOrd="1" destOrd="0" presId="urn:microsoft.com/office/officeart/2005/8/layout/orgChart1"/>
    <dgm:cxn modelId="{1958B531-E16E-481D-A29D-2A0E2DDC9EEF}" type="presOf" srcId="{89E7AC53-F409-4078-9B31-8D814C4ED8F5}" destId="{85F5E7CF-D020-45AA-8A53-6780475832D6}" srcOrd="0" destOrd="0" presId="urn:microsoft.com/office/officeart/2005/8/layout/orgChart1"/>
    <dgm:cxn modelId="{78AA0BBB-70BF-4091-8017-1E7D482E46F9}" type="presOf" srcId="{40E653B4-973E-4089-89FB-F70127C2283B}" destId="{D46AF03D-0099-4109-9BE4-11FF323BA6C3}" srcOrd="1" destOrd="0" presId="urn:microsoft.com/office/officeart/2005/8/layout/orgChart1"/>
    <dgm:cxn modelId="{595F758E-B059-4E6E-B16B-A7DE42E1259B}" type="presOf" srcId="{E8131191-A12A-472E-823F-274D786F9126}" destId="{FEF7E625-78C6-4699-9780-4480B0CC31C0}" srcOrd="0" destOrd="0" presId="urn:microsoft.com/office/officeart/2005/8/layout/orgChart1"/>
    <dgm:cxn modelId="{96B2363D-2E4C-4728-97F0-21AA2BD377D7}" type="presOf" srcId="{91D84ADF-B242-4283-820D-58FB9DED48CA}" destId="{AF5D6265-0B29-4766-9991-46FD8EA9A80F}" srcOrd="1" destOrd="0" presId="urn:microsoft.com/office/officeart/2005/8/layout/orgChart1"/>
    <dgm:cxn modelId="{BFBC21BD-D029-4D5F-992F-B7C9AEE60C60}" type="presOf" srcId="{40E653B4-973E-4089-89FB-F70127C2283B}" destId="{6FBFACD9-3D50-41F5-8B9E-74B9755372E8}" srcOrd="0" destOrd="0" presId="urn:microsoft.com/office/officeart/2005/8/layout/orgChart1"/>
    <dgm:cxn modelId="{7A726B66-84DD-4312-9B9D-1C3190D1B425}" srcId="{91D84ADF-B242-4283-820D-58FB9DED48CA}" destId="{40E653B4-973E-4089-89FB-F70127C2283B}" srcOrd="2" destOrd="0" parTransId="{F2A5E286-0802-4D11-ACB0-868A5730A118}" sibTransId="{EE01749E-1A32-4BF6-ABCE-E62BF6095AF9}"/>
    <dgm:cxn modelId="{A66D332C-9228-4F0E-A551-3B14A74184D2}" srcId="{91D84ADF-B242-4283-820D-58FB9DED48CA}" destId="{E8131191-A12A-472E-823F-274D786F9126}" srcOrd="3" destOrd="0" parTransId="{3925D44F-82FE-4DBA-A13C-0512FA250244}" sibTransId="{31F9555D-2DDD-4C70-B186-1AACD5081AF4}"/>
    <dgm:cxn modelId="{E392755A-0CD0-4182-9279-34E8BFAF8935}" type="presOf" srcId="{65C3E786-8BDE-495A-9EAD-DB0A7A11F384}" destId="{F47B617D-F799-4B2C-9A42-6F00F0EA1EBD}" srcOrd="0" destOrd="0" presId="urn:microsoft.com/office/officeart/2005/8/layout/orgChart1"/>
    <dgm:cxn modelId="{0F3CB4D0-01C1-41CD-9FBC-0AEDCC15E2E7}" type="presOf" srcId="{E8131191-A12A-472E-823F-274D786F9126}" destId="{79444466-3C4D-4163-B793-AA30BCC75F30}" srcOrd="1" destOrd="0" presId="urn:microsoft.com/office/officeart/2005/8/layout/orgChart1"/>
    <dgm:cxn modelId="{F2F7EC36-82D9-4AA4-BD54-C121BFF73874}" type="presOf" srcId="{F2A5E286-0802-4D11-ACB0-868A5730A118}" destId="{9C71437A-F9FD-4DEF-B8A9-77B1FDE52E87}" srcOrd="0" destOrd="0" presId="urn:microsoft.com/office/officeart/2005/8/layout/orgChart1"/>
    <dgm:cxn modelId="{510EC3DA-DE59-4297-BAEC-6D6792F4353A}" type="presOf" srcId="{91D84ADF-B242-4283-820D-58FB9DED48CA}" destId="{FC1EAB21-14D6-44D5-A319-86CB0CF28264}" srcOrd="0" destOrd="0" presId="urn:microsoft.com/office/officeart/2005/8/layout/orgChart1"/>
    <dgm:cxn modelId="{A3C00B4A-2989-4E36-8191-44918A02A150}" type="presOf" srcId="{89E7AC53-F409-4078-9B31-8D814C4ED8F5}" destId="{406B062F-9EDF-42F1-B966-73873EA80AAF}" srcOrd="1" destOrd="0" presId="urn:microsoft.com/office/officeart/2005/8/layout/orgChart1"/>
    <dgm:cxn modelId="{1067103F-A31D-47E6-8622-E440DDF0B498}" type="presParOf" srcId="{4066761D-3CBD-4850-B2A6-4EDED30A4714}" destId="{312CD821-4910-426D-8FE4-4AD4B520D211}" srcOrd="0" destOrd="0" presId="urn:microsoft.com/office/officeart/2005/8/layout/orgChart1"/>
    <dgm:cxn modelId="{2F4F152E-FA4F-419E-83D8-4F1811FF6BCF}" type="presParOf" srcId="{312CD821-4910-426D-8FE4-4AD4B520D211}" destId="{8E91A6C9-CD3F-47A2-85CF-B6247E202B9F}" srcOrd="0" destOrd="0" presId="urn:microsoft.com/office/officeart/2005/8/layout/orgChart1"/>
    <dgm:cxn modelId="{488E385A-9E17-4FA7-8D0B-512C5F58B35D}" type="presParOf" srcId="{8E91A6C9-CD3F-47A2-85CF-B6247E202B9F}" destId="{FC1EAB21-14D6-44D5-A319-86CB0CF28264}" srcOrd="0" destOrd="0" presId="urn:microsoft.com/office/officeart/2005/8/layout/orgChart1"/>
    <dgm:cxn modelId="{FF1B26FF-B6B5-4BC9-B345-391D02EE100A}" type="presParOf" srcId="{8E91A6C9-CD3F-47A2-85CF-B6247E202B9F}" destId="{AF5D6265-0B29-4766-9991-46FD8EA9A80F}" srcOrd="1" destOrd="0" presId="urn:microsoft.com/office/officeart/2005/8/layout/orgChart1"/>
    <dgm:cxn modelId="{FCE4FB45-935C-4EB8-9F3B-34CD49B05D6C}" type="presParOf" srcId="{312CD821-4910-426D-8FE4-4AD4B520D211}" destId="{B2849F8A-EC8D-4FFA-A417-592C49FEC03F}" srcOrd="1" destOrd="0" presId="urn:microsoft.com/office/officeart/2005/8/layout/orgChart1"/>
    <dgm:cxn modelId="{F6466989-6C39-4A9D-83EF-15403F7E4E43}" type="presParOf" srcId="{B2849F8A-EC8D-4FFA-A417-592C49FEC03F}" destId="{F47B617D-F799-4B2C-9A42-6F00F0EA1EBD}" srcOrd="0" destOrd="0" presId="urn:microsoft.com/office/officeart/2005/8/layout/orgChart1"/>
    <dgm:cxn modelId="{4D62A69E-1278-4FE2-AD67-29773AF8F783}" type="presParOf" srcId="{B2849F8A-EC8D-4FFA-A417-592C49FEC03F}" destId="{8FAC5B4C-D521-404A-B2C0-BF3906D1B6BA}" srcOrd="1" destOrd="0" presId="urn:microsoft.com/office/officeart/2005/8/layout/orgChart1"/>
    <dgm:cxn modelId="{4C6438E6-DC45-457E-AABB-7F71D43D7F6D}" type="presParOf" srcId="{8FAC5B4C-D521-404A-B2C0-BF3906D1B6BA}" destId="{EB74222A-F5F4-445B-8FAA-278CD10D7004}" srcOrd="0" destOrd="0" presId="urn:microsoft.com/office/officeart/2005/8/layout/orgChart1"/>
    <dgm:cxn modelId="{8EA54491-4B17-48D6-BC6F-B6CDE65C4C29}" type="presParOf" srcId="{EB74222A-F5F4-445B-8FAA-278CD10D7004}" destId="{38E78953-1BA8-43E0-9357-EFF20754D8F4}" srcOrd="0" destOrd="0" presId="urn:microsoft.com/office/officeart/2005/8/layout/orgChart1"/>
    <dgm:cxn modelId="{7C607896-4DB4-4117-8AFD-02A36CCA1999}" type="presParOf" srcId="{EB74222A-F5F4-445B-8FAA-278CD10D7004}" destId="{43CF1A4E-6445-4FD6-8A98-5FD3C058A257}" srcOrd="1" destOrd="0" presId="urn:microsoft.com/office/officeart/2005/8/layout/orgChart1"/>
    <dgm:cxn modelId="{2D45BADB-1749-43FD-9ACA-8AC3F2C934C1}" type="presParOf" srcId="{8FAC5B4C-D521-404A-B2C0-BF3906D1B6BA}" destId="{2AC4A03B-D18D-4FA1-9057-6FEB7AB91C54}" srcOrd="1" destOrd="0" presId="urn:microsoft.com/office/officeart/2005/8/layout/orgChart1"/>
    <dgm:cxn modelId="{DD11D491-D0FD-46FC-A387-84BF28606666}" type="presParOf" srcId="{8FAC5B4C-D521-404A-B2C0-BF3906D1B6BA}" destId="{872F253E-D514-486E-BECE-AA79F30D508D}" srcOrd="2" destOrd="0" presId="urn:microsoft.com/office/officeart/2005/8/layout/orgChart1"/>
    <dgm:cxn modelId="{4BCF2A4C-49CE-40B0-9B83-2F31CB5B13EA}" type="presParOf" srcId="{B2849F8A-EC8D-4FFA-A417-592C49FEC03F}" destId="{BB839495-BC57-42DB-9BFC-A39249919856}" srcOrd="2" destOrd="0" presId="urn:microsoft.com/office/officeart/2005/8/layout/orgChart1"/>
    <dgm:cxn modelId="{E1C1C042-2FF6-480D-8F83-E4B53FB82A44}" type="presParOf" srcId="{B2849F8A-EC8D-4FFA-A417-592C49FEC03F}" destId="{FCB9B65D-FC9D-4B7D-8CCC-A3B8ECA8592F}" srcOrd="3" destOrd="0" presId="urn:microsoft.com/office/officeart/2005/8/layout/orgChart1"/>
    <dgm:cxn modelId="{999A7923-0735-4784-A167-56058EB9332C}" type="presParOf" srcId="{FCB9B65D-FC9D-4B7D-8CCC-A3B8ECA8592F}" destId="{1D81972C-7DE8-4F37-9559-325254D0D632}" srcOrd="0" destOrd="0" presId="urn:microsoft.com/office/officeart/2005/8/layout/orgChart1"/>
    <dgm:cxn modelId="{9A24B2F7-B9A4-4471-B19E-82E790D5A062}" type="presParOf" srcId="{1D81972C-7DE8-4F37-9559-325254D0D632}" destId="{85F5E7CF-D020-45AA-8A53-6780475832D6}" srcOrd="0" destOrd="0" presId="urn:microsoft.com/office/officeart/2005/8/layout/orgChart1"/>
    <dgm:cxn modelId="{7D41E6E8-2493-45E8-8634-7327F76CCD3B}" type="presParOf" srcId="{1D81972C-7DE8-4F37-9559-325254D0D632}" destId="{406B062F-9EDF-42F1-B966-73873EA80AAF}" srcOrd="1" destOrd="0" presId="urn:microsoft.com/office/officeart/2005/8/layout/orgChart1"/>
    <dgm:cxn modelId="{E5D9541D-D905-4561-B52A-8E6786290CAD}" type="presParOf" srcId="{FCB9B65D-FC9D-4B7D-8CCC-A3B8ECA8592F}" destId="{4A6D82F3-21E9-4598-9BEC-702DF26193D9}" srcOrd="1" destOrd="0" presId="urn:microsoft.com/office/officeart/2005/8/layout/orgChart1"/>
    <dgm:cxn modelId="{1BA4036F-AC7B-429D-BD4E-9881937D6C6E}" type="presParOf" srcId="{FCB9B65D-FC9D-4B7D-8CCC-A3B8ECA8592F}" destId="{DC05EC8E-0F28-441E-953A-776F2509E6D1}" srcOrd="2" destOrd="0" presId="urn:microsoft.com/office/officeart/2005/8/layout/orgChart1"/>
    <dgm:cxn modelId="{997EC3CE-7EB9-4BBA-BF03-F3C8C696AA3D}" type="presParOf" srcId="{B2849F8A-EC8D-4FFA-A417-592C49FEC03F}" destId="{9C71437A-F9FD-4DEF-B8A9-77B1FDE52E87}" srcOrd="4" destOrd="0" presId="urn:microsoft.com/office/officeart/2005/8/layout/orgChart1"/>
    <dgm:cxn modelId="{10CA75A5-91E8-4F87-8BDC-ECC2DD832EC6}" type="presParOf" srcId="{B2849F8A-EC8D-4FFA-A417-592C49FEC03F}" destId="{1E221CA1-F435-4E9C-8C65-AFEC5D9F0F5C}" srcOrd="5" destOrd="0" presId="urn:microsoft.com/office/officeart/2005/8/layout/orgChart1"/>
    <dgm:cxn modelId="{86D24CC5-D191-4323-8541-78578398804E}" type="presParOf" srcId="{1E221CA1-F435-4E9C-8C65-AFEC5D9F0F5C}" destId="{92902763-6A4A-4371-AD5E-9873AD2CCD53}" srcOrd="0" destOrd="0" presId="urn:microsoft.com/office/officeart/2005/8/layout/orgChart1"/>
    <dgm:cxn modelId="{7643FE2B-3829-4D48-83ED-D33A4E64ABF8}" type="presParOf" srcId="{92902763-6A4A-4371-AD5E-9873AD2CCD53}" destId="{6FBFACD9-3D50-41F5-8B9E-74B9755372E8}" srcOrd="0" destOrd="0" presId="urn:microsoft.com/office/officeart/2005/8/layout/orgChart1"/>
    <dgm:cxn modelId="{65E58B67-3405-4D8B-A139-77C445222B66}" type="presParOf" srcId="{92902763-6A4A-4371-AD5E-9873AD2CCD53}" destId="{D46AF03D-0099-4109-9BE4-11FF323BA6C3}" srcOrd="1" destOrd="0" presId="urn:microsoft.com/office/officeart/2005/8/layout/orgChart1"/>
    <dgm:cxn modelId="{B6C06339-26F9-414C-9769-1EA18A7AEE2F}" type="presParOf" srcId="{1E221CA1-F435-4E9C-8C65-AFEC5D9F0F5C}" destId="{68B42C9B-4FCC-41FE-8F6F-A610DFBEFC5E}" srcOrd="1" destOrd="0" presId="urn:microsoft.com/office/officeart/2005/8/layout/orgChart1"/>
    <dgm:cxn modelId="{20ACCDA5-E857-45C2-A6D6-7F8BA36E84C6}" type="presParOf" srcId="{1E221CA1-F435-4E9C-8C65-AFEC5D9F0F5C}" destId="{C3F64BC3-AC04-4B67-81E8-4909ED662C06}" srcOrd="2" destOrd="0" presId="urn:microsoft.com/office/officeart/2005/8/layout/orgChart1"/>
    <dgm:cxn modelId="{5BCC3C30-4DAA-43DE-97D5-AA2D29FDA659}" type="presParOf" srcId="{B2849F8A-EC8D-4FFA-A417-592C49FEC03F}" destId="{B81F56B5-BA20-47EF-B920-749A017941ED}" srcOrd="6" destOrd="0" presId="urn:microsoft.com/office/officeart/2005/8/layout/orgChart1"/>
    <dgm:cxn modelId="{0F1E4068-8714-4878-9441-A5EFA595533C}" type="presParOf" srcId="{B2849F8A-EC8D-4FFA-A417-592C49FEC03F}" destId="{03197D51-7792-41F7-9C35-B45330773C3F}" srcOrd="7" destOrd="0" presId="urn:microsoft.com/office/officeart/2005/8/layout/orgChart1"/>
    <dgm:cxn modelId="{4A203B4F-4CD7-46F3-A699-5997FDEC2DE6}" type="presParOf" srcId="{03197D51-7792-41F7-9C35-B45330773C3F}" destId="{C05F4422-CD6B-4A53-9D45-2E1C8CB57482}" srcOrd="0" destOrd="0" presId="urn:microsoft.com/office/officeart/2005/8/layout/orgChart1"/>
    <dgm:cxn modelId="{76E123EC-FD82-48D0-9B7E-ACE0DF176527}" type="presParOf" srcId="{C05F4422-CD6B-4A53-9D45-2E1C8CB57482}" destId="{FEF7E625-78C6-4699-9780-4480B0CC31C0}" srcOrd="0" destOrd="0" presId="urn:microsoft.com/office/officeart/2005/8/layout/orgChart1"/>
    <dgm:cxn modelId="{0D9C7585-A3A7-4032-B8E3-9BE386FBF2B3}" type="presParOf" srcId="{C05F4422-CD6B-4A53-9D45-2E1C8CB57482}" destId="{79444466-3C4D-4163-B793-AA30BCC75F30}" srcOrd="1" destOrd="0" presId="urn:microsoft.com/office/officeart/2005/8/layout/orgChart1"/>
    <dgm:cxn modelId="{CA2CA655-272D-4BE9-BC90-4051D15BC6A0}" type="presParOf" srcId="{03197D51-7792-41F7-9C35-B45330773C3F}" destId="{A9C9C537-AF57-4A97-A8F5-B36DCACB2633}" srcOrd="1" destOrd="0" presId="urn:microsoft.com/office/officeart/2005/8/layout/orgChart1"/>
    <dgm:cxn modelId="{F75474EE-842B-490B-818B-4DAECA57E21D}" type="presParOf" srcId="{03197D51-7792-41F7-9C35-B45330773C3F}" destId="{25ACDFC2-DAF3-4B27-B372-D6F1216C479A}" srcOrd="2" destOrd="0" presId="urn:microsoft.com/office/officeart/2005/8/layout/orgChart1"/>
    <dgm:cxn modelId="{8C510A59-9E08-4CD4-8B5D-0DF78418BF4D}" type="presParOf" srcId="{312CD821-4910-426D-8FE4-4AD4B520D211}" destId="{CAF1E0A6-0329-41A3-B0A0-AE493B2494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C79436-F3E5-4A18-A111-D1C37DFB26D7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CCD3B9F-0155-4B96-BEDC-660B5E23CB1B}">
      <dgm:prSet phldrT="[Text]"/>
      <dgm:spPr/>
      <dgm:t>
        <a:bodyPr/>
        <a:lstStyle/>
        <a:p>
          <a:r>
            <a:rPr lang="en-GB" dirty="0"/>
            <a:t>Operations Function</a:t>
          </a:r>
        </a:p>
      </dgm:t>
    </dgm:pt>
    <dgm:pt modelId="{37DA4714-035C-4C2A-8B9F-8BD71312542C}" type="parTrans" cxnId="{990C4018-A957-4776-A87D-46EF955C64B4}">
      <dgm:prSet/>
      <dgm:spPr/>
      <dgm:t>
        <a:bodyPr/>
        <a:lstStyle/>
        <a:p>
          <a:endParaRPr lang="en-GB"/>
        </a:p>
      </dgm:t>
    </dgm:pt>
    <dgm:pt modelId="{5712C8C6-BF8A-45C2-B015-CFD541F7813F}" type="sibTrans" cxnId="{990C4018-A957-4776-A87D-46EF955C64B4}">
      <dgm:prSet/>
      <dgm:spPr/>
      <dgm:t>
        <a:bodyPr/>
        <a:lstStyle/>
        <a:p>
          <a:endParaRPr lang="en-GB"/>
        </a:p>
      </dgm:t>
    </dgm:pt>
    <dgm:pt modelId="{9A63F960-454E-424A-B245-51246FE3391E}">
      <dgm:prSet phldrT="[Text]"/>
      <dgm:spPr/>
      <dgm:t>
        <a:bodyPr/>
        <a:lstStyle/>
        <a:p>
          <a:r>
            <a:rPr lang="en-GB" dirty="0"/>
            <a:t>Aviation Division</a:t>
          </a:r>
        </a:p>
      </dgm:t>
    </dgm:pt>
    <dgm:pt modelId="{2F931C37-E672-4386-9504-B8A7DA2DEBFE}" type="parTrans" cxnId="{46244A81-7962-4F78-A0CC-4BA64202C004}">
      <dgm:prSet/>
      <dgm:spPr/>
      <dgm:t>
        <a:bodyPr/>
        <a:lstStyle/>
        <a:p>
          <a:endParaRPr lang="en-GB"/>
        </a:p>
      </dgm:t>
    </dgm:pt>
    <dgm:pt modelId="{DAC19569-60C1-4CED-8B24-DD7A0F6C0374}" type="sibTrans" cxnId="{46244A81-7962-4F78-A0CC-4BA64202C004}">
      <dgm:prSet/>
      <dgm:spPr/>
      <dgm:t>
        <a:bodyPr/>
        <a:lstStyle/>
        <a:p>
          <a:endParaRPr lang="en-GB"/>
        </a:p>
      </dgm:t>
    </dgm:pt>
    <dgm:pt modelId="{EA5C171D-50D0-4945-AA91-860B938468D1}">
      <dgm:prSet phldrT="[Text]"/>
      <dgm:spPr/>
      <dgm:t>
        <a:bodyPr/>
        <a:lstStyle/>
        <a:p>
          <a:r>
            <a:rPr lang="en-GB" dirty="0"/>
            <a:t>Health &amp; Safety</a:t>
          </a:r>
        </a:p>
      </dgm:t>
    </dgm:pt>
    <dgm:pt modelId="{DF313BDE-993A-4084-B667-F7E058B2E00E}" type="parTrans" cxnId="{0F3CE1FB-AF41-4EAD-A149-33F3924F9ABA}">
      <dgm:prSet/>
      <dgm:spPr/>
      <dgm:t>
        <a:bodyPr/>
        <a:lstStyle/>
        <a:p>
          <a:endParaRPr lang="en-GB"/>
        </a:p>
      </dgm:t>
    </dgm:pt>
    <dgm:pt modelId="{607FD26A-C725-4650-AB79-3C8247D61068}" type="sibTrans" cxnId="{0F3CE1FB-AF41-4EAD-A149-33F3924F9ABA}">
      <dgm:prSet/>
      <dgm:spPr/>
      <dgm:t>
        <a:bodyPr/>
        <a:lstStyle/>
        <a:p>
          <a:endParaRPr lang="en-GB"/>
        </a:p>
      </dgm:t>
    </dgm:pt>
    <dgm:pt modelId="{5E11293C-37F5-4A4A-BB0F-2C3BEEC528FF}">
      <dgm:prSet phldrT="[Text]"/>
      <dgm:spPr/>
      <dgm:t>
        <a:bodyPr/>
        <a:lstStyle/>
        <a:p>
          <a:r>
            <a:rPr lang="en-GB" dirty="0"/>
            <a:t>Waste Management</a:t>
          </a:r>
        </a:p>
      </dgm:t>
    </dgm:pt>
    <dgm:pt modelId="{6A01930F-73A6-4FF5-B803-5A0CEC30D263}" type="parTrans" cxnId="{47A2D083-94DA-4E76-9DAF-3F5B1DDCF468}">
      <dgm:prSet/>
      <dgm:spPr/>
      <dgm:t>
        <a:bodyPr/>
        <a:lstStyle/>
        <a:p>
          <a:endParaRPr lang="en-GB"/>
        </a:p>
      </dgm:t>
    </dgm:pt>
    <dgm:pt modelId="{903BC739-E88D-4FC8-B748-B6A5C20ADF59}" type="sibTrans" cxnId="{47A2D083-94DA-4E76-9DAF-3F5B1DDCF468}">
      <dgm:prSet/>
      <dgm:spPr/>
      <dgm:t>
        <a:bodyPr/>
        <a:lstStyle/>
        <a:p>
          <a:endParaRPr lang="en-GB"/>
        </a:p>
      </dgm:t>
    </dgm:pt>
    <dgm:pt modelId="{C6E44C64-1DFB-4738-A62F-7FA3F5B54406}">
      <dgm:prSet/>
      <dgm:spPr/>
      <dgm:t>
        <a:bodyPr/>
        <a:lstStyle/>
        <a:p>
          <a:r>
            <a:rPr lang="en-GB" dirty="0"/>
            <a:t>Shoreline Division</a:t>
          </a:r>
        </a:p>
      </dgm:t>
    </dgm:pt>
    <dgm:pt modelId="{563237C1-E8EB-4F19-9129-5F2A30A9C5FE}" type="parTrans" cxnId="{B25E9532-4F12-4277-B865-A095701FAFD5}">
      <dgm:prSet/>
      <dgm:spPr/>
      <dgm:t>
        <a:bodyPr/>
        <a:lstStyle/>
        <a:p>
          <a:endParaRPr lang="en-GB"/>
        </a:p>
      </dgm:t>
    </dgm:pt>
    <dgm:pt modelId="{EDCBEF6F-6E10-4269-A014-2A0745BA9788}" type="sibTrans" cxnId="{B25E9532-4F12-4277-B865-A095701FAFD5}">
      <dgm:prSet/>
      <dgm:spPr/>
      <dgm:t>
        <a:bodyPr/>
        <a:lstStyle/>
        <a:p>
          <a:endParaRPr lang="en-GB"/>
        </a:p>
      </dgm:t>
    </dgm:pt>
    <dgm:pt modelId="{D3E8AE40-5B31-4509-B715-A778D79A398A}">
      <dgm:prSet/>
      <dgm:spPr/>
      <dgm:t>
        <a:bodyPr/>
        <a:lstStyle/>
        <a:p>
          <a:r>
            <a:rPr lang="en-GB" dirty="0"/>
            <a:t>Wildlife Division</a:t>
          </a:r>
        </a:p>
      </dgm:t>
    </dgm:pt>
    <dgm:pt modelId="{AF2BA4CF-99CE-403B-BF8A-C89D08D1D0FC}" type="parTrans" cxnId="{B1335973-114D-4380-8FA9-3C3E919C37D2}">
      <dgm:prSet/>
      <dgm:spPr/>
      <dgm:t>
        <a:bodyPr/>
        <a:lstStyle/>
        <a:p>
          <a:endParaRPr lang="en-GB"/>
        </a:p>
      </dgm:t>
    </dgm:pt>
    <dgm:pt modelId="{4031A27E-69F1-44D1-A24B-B364F91ED427}" type="sibTrans" cxnId="{B1335973-114D-4380-8FA9-3C3E919C37D2}">
      <dgm:prSet/>
      <dgm:spPr/>
      <dgm:t>
        <a:bodyPr/>
        <a:lstStyle/>
        <a:p>
          <a:endParaRPr lang="en-GB"/>
        </a:p>
      </dgm:t>
    </dgm:pt>
    <dgm:pt modelId="{AE6815D7-C177-4CFE-9836-4D1D1D76EC2E}">
      <dgm:prSet/>
      <dgm:spPr/>
      <dgm:t>
        <a:bodyPr/>
        <a:lstStyle/>
        <a:p>
          <a:r>
            <a:rPr lang="en-GB" dirty="0"/>
            <a:t>Marine Division</a:t>
          </a:r>
        </a:p>
      </dgm:t>
    </dgm:pt>
    <dgm:pt modelId="{287C2354-E929-4341-A4A5-4852CFAC96FE}" type="parTrans" cxnId="{FD9D57AF-A2C5-475B-AC73-177E4B0C0FBA}">
      <dgm:prSet/>
      <dgm:spPr/>
      <dgm:t>
        <a:bodyPr/>
        <a:lstStyle/>
        <a:p>
          <a:endParaRPr lang="en-GB"/>
        </a:p>
      </dgm:t>
    </dgm:pt>
    <dgm:pt modelId="{ADFD55D9-84A5-4FBF-B3A9-12EEEFD485C0}" type="sibTrans" cxnId="{FD9D57AF-A2C5-475B-AC73-177E4B0C0FBA}">
      <dgm:prSet/>
      <dgm:spPr/>
      <dgm:t>
        <a:bodyPr/>
        <a:lstStyle/>
        <a:p>
          <a:endParaRPr lang="en-GB"/>
        </a:p>
      </dgm:t>
    </dgm:pt>
    <dgm:pt modelId="{9614D218-D6D8-4060-B178-B5F5FC71F19D}">
      <dgm:prSet/>
      <dgm:spPr/>
      <dgm:t>
        <a:bodyPr/>
        <a:lstStyle/>
        <a:p>
          <a:r>
            <a:rPr lang="en-GB" dirty="0"/>
            <a:t>Aerial Dispersants</a:t>
          </a:r>
        </a:p>
      </dgm:t>
    </dgm:pt>
    <dgm:pt modelId="{D372FCF6-3CB6-4758-A052-501D5878AD2D}" type="parTrans" cxnId="{AAD9A032-76EB-4422-B2ED-9C1A6B0A9E88}">
      <dgm:prSet/>
      <dgm:spPr/>
      <dgm:t>
        <a:bodyPr/>
        <a:lstStyle/>
        <a:p>
          <a:endParaRPr lang="en-GB"/>
        </a:p>
      </dgm:t>
    </dgm:pt>
    <dgm:pt modelId="{F4DEB5F0-A737-468B-B53D-FAB6A1F9EDFF}" type="sibTrans" cxnId="{AAD9A032-76EB-4422-B2ED-9C1A6B0A9E88}">
      <dgm:prSet/>
      <dgm:spPr/>
      <dgm:t>
        <a:bodyPr/>
        <a:lstStyle/>
        <a:p>
          <a:endParaRPr lang="en-GB"/>
        </a:p>
      </dgm:t>
    </dgm:pt>
    <dgm:pt modelId="{32E2B80B-47FD-4D14-ACD3-2C708A75819A}">
      <dgm:prSet/>
      <dgm:spPr/>
      <dgm:t>
        <a:bodyPr/>
        <a:lstStyle/>
        <a:p>
          <a:r>
            <a:rPr lang="en-GB" dirty="0"/>
            <a:t>Aerial Surveillance</a:t>
          </a:r>
        </a:p>
      </dgm:t>
    </dgm:pt>
    <dgm:pt modelId="{4922424C-8F40-4BC3-BEA4-887D74CACA1B}" type="parTrans" cxnId="{54180DFC-1DE2-493B-A9F2-676263CED656}">
      <dgm:prSet/>
      <dgm:spPr/>
      <dgm:t>
        <a:bodyPr/>
        <a:lstStyle/>
        <a:p>
          <a:endParaRPr lang="en-GB"/>
        </a:p>
      </dgm:t>
    </dgm:pt>
    <dgm:pt modelId="{3876DA41-2CF4-4AF1-A98C-32E98BBE8102}" type="sibTrans" cxnId="{54180DFC-1DE2-493B-A9F2-676263CED656}">
      <dgm:prSet/>
      <dgm:spPr/>
      <dgm:t>
        <a:bodyPr/>
        <a:lstStyle/>
        <a:p>
          <a:endParaRPr lang="en-GB"/>
        </a:p>
      </dgm:t>
    </dgm:pt>
    <dgm:pt modelId="{A749870E-BB2D-4DE5-8BB3-A8A72BD2844D}">
      <dgm:prSet/>
      <dgm:spPr/>
      <dgm:t>
        <a:bodyPr/>
        <a:lstStyle/>
        <a:p>
          <a:r>
            <a:rPr lang="en-GB" dirty="0"/>
            <a:t>Marine Containment &amp; Recovery</a:t>
          </a:r>
        </a:p>
      </dgm:t>
    </dgm:pt>
    <dgm:pt modelId="{5A8D206C-9E76-48A8-BB9C-8B2462488A75}" type="parTrans" cxnId="{B4E11DD5-493F-4D1A-A7E9-BFF823AC1FFC}">
      <dgm:prSet/>
      <dgm:spPr/>
      <dgm:t>
        <a:bodyPr/>
        <a:lstStyle/>
        <a:p>
          <a:endParaRPr lang="en-GB"/>
        </a:p>
      </dgm:t>
    </dgm:pt>
    <dgm:pt modelId="{5D956A50-EC14-4EE2-99F5-9885225B2AC3}" type="sibTrans" cxnId="{B4E11DD5-493F-4D1A-A7E9-BFF823AC1FFC}">
      <dgm:prSet/>
      <dgm:spPr/>
      <dgm:t>
        <a:bodyPr/>
        <a:lstStyle/>
        <a:p>
          <a:endParaRPr lang="en-GB"/>
        </a:p>
      </dgm:t>
    </dgm:pt>
    <dgm:pt modelId="{F008FFF6-01B7-4A92-ABCE-817DF3123030}">
      <dgm:prSet/>
      <dgm:spPr/>
      <dgm:t>
        <a:bodyPr/>
        <a:lstStyle/>
        <a:p>
          <a:r>
            <a:rPr lang="en-GB" dirty="0"/>
            <a:t>Marine Dispersants</a:t>
          </a:r>
        </a:p>
      </dgm:t>
    </dgm:pt>
    <dgm:pt modelId="{0DDDD8C4-764C-4DCF-A0A4-A850DA48756E}" type="parTrans" cxnId="{7952198B-FDF4-4A28-B4D7-937144604A1F}">
      <dgm:prSet/>
      <dgm:spPr/>
      <dgm:t>
        <a:bodyPr/>
        <a:lstStyle/>
        <a:p>
          <a:endParaRPr lang="en-GB"/>
        </a:p>
      </dgm:t>
    </dgm:pt>
    <dgm:pt modelId="{5B1051F0-B489-45D2-A5B1-C7AB64D4418A}" type="sibTrans" cxnId="{7952198B-FDF4-4A28-B4D7-937144604A1F}">
      <dgm:prSet/>
      <dgm:spPr/>
      <dgm:t>
        <a:bodyPr/>
        <a:lstStyle/>
        <a:p>
          <a:endParaRPr lang="en-GB"/>
        </a:p>
      </dgm:t>
    </dgm:pt>
    <dgm:pt modelId="{A33E03BE-9A74-417C-B8A9-C0195B7945E7}">
      <dgm:prSet/>
      <dgm:spPr/>
      <dgm:t>
        <a:bodyPr/>
        <a:lstStyle/>
        <a:p>
          <a:r>
            <a:rPr lang="en-GB" dirty="0"/>
            <a:t>Sector A</a:t>
          </a:r>
        </a:p>
      </dgm:t>
    </dgm:pt>
    <dgm:pt modelId="{F3F9488F-5551-4357-9517-6FE9C119093F}" type="parTrans" cxnId="{2E98AD3A-1228-4C5F-81EF-F99BEFC2C270}">
      <dgm:prSet/>
      <dgm:spPr/>
      <dgm:t>
        <a:bodyPr/>
        <a:lstStyle/>
        <a:p>
          <a:endParaRPr lang="en-GB"/>
        </a:p>
      </dgm:t>
    </dgm:pt>
    <dgm:pt modelId="{4D7B81C4-890F-41F5-A70D-1FFBA263F611}" type="sibTrans" cxnId="{2E98AD3A-1228-4C5F-81EF-F99BEFC2C270}">
      <dgm:prSet/>
      <dgm:spPr/>
      <dgm:t>
        <a:bodyPr/>
        <a:lstStyle/>
        <a:p>
          <a:endParaRPr lang="en-GB"/>
        </a:p>
      </dgm:t>
    </dgm:pt>
    <dgm:pt modelId="{39813285-D3AB-4F76-AF56-7E30F5F7351D}">
      <dgm:prSet/>
      <dgm:spPr/>
      <dgm:t>
        <a:bodyPr/>
        <a:lstStyle/>
        <a:p>
          <a:r>
            <a:rPr lang="en-GB" dirty="0"/>
            <a:t>Sector B</a:t>
          </a:r>
        </a:p>
      </dgm:t>
    </dgm:pt>
    <dgm:pt modelId="{54EBBE6F-04EB-4F2B-973F-4E9D81D4EB12}" type="parTrans" cxnId="{5B3B2688-156E-427D-8905-D803CDDA4E91}">
      <dgm:prSet/>
      <dgm:spPr/>
      <dgm:t>
        <a:bodyPr/>
        <a:lstStyle/>
        <a:p>
          <a:endParaRPr lang="en-GB"/>
        </a:p>
      </dgm:t>
    </dgm:pt>
    <dgm:pt modelId="{3D2DD3D0-B9C8-4B5A-B639-CD6F7D2814A2}" type="sibTrans" cxnId="{5B3B2688-156E-427D-8905-D803CDDA4E91}">
      <dgm:prSet/>
      <dgm:spPr/>
      <dgm:t>
        <a:bodyPr/>
        <a:lstStyle/>
        <a:p>
          <a:endParaRPr lang="en-GB"/>
        </a:p>
      </dgm:t>
    </dgm:pt>
    <dgm:pt modelId="{3C9B4CBF-887C-42E9-860A-DF2EFF39AFC7}">
      <dgm:prSet/>
      <dgm:spPr/>
      <dgm:t>
        <a:bodyPr/>
        <a:lstStyle/>
        <a:p>
          <a:r>
            <a:rPr lang="en-GB" dirty="0"/>
            <a:t>Response Team B</a:t>
          </a:r>
        </a:p>
      </dgm:t>
    </dgm:pt>
    <dgm:pt modelId="{5357F69D-47AD-47A7-8B2F-DD5B7B4B32ED}" type="parTrans" cxnId="{6A4FF4CF-A94C-4A32-812F-2029AB44902D}">
      <dgm:prSet/>
      <dgm:spPr/>
      <dgm:t>
        <a:bodyPr/>
        <a:lstStyle/>
        <a:p>
          <a:endParaRPr lang="en-GB"/>
        </a:p>
      </dgm:t>
    </dgm:pt>
    <dgm:pt modelId="{E587B8B0-D0F9-4576-8D02-87ACEF8946F8}" type="sibTrans" cxnId="{6A4FF4CF-A94C-4A32-812F-2029AB44902D}">
      <dgm:prSet/>
      <dgm:spPr/>
      <dgm:t>
        <a:bodyPr/>
        <a:lstStyle/>
        <a:p>
          <a:endParaRPr lang="en-GB"/>
        </a:p>
      </dgm:t>
    </dgm:pt>
    <dgm:pt modelId="{CD12D704-195A-46A6-BA45-95B0CDDCD753}">
      <dgm:prSet/>
      <dgm:spPr/>
      <dgm:t>
        <a:bodyPr/>
        <a:lstStyle/>
        <a:p>
          <a:r>
            <a:rPr lang="en-GB" dirty="0"/>
            <a:t>Response Team A</a:t>
          </a:r>
        </a:p>
      </dgm:t>
    </dgm:pt>
    <dgm:pt modelId="{736C3FF6-ECF4-4606-983F-1474F41F86ED}" type="parTrans" cxnId="{8B480615-C16E-40F0-98B3-F569720F2138}">
      <dgm:prSet/>
      <dgm:spPr/>
      <dgm:t>
        <a:bodyPr/>
        <a:lstStyle/>
        <a:p>
          <a:endParaRPr lang="en-GB"/>
        </a:p>
      </dgm:t>
    </dgm:pt>
    <dgm:pt modelId="{CAB24EE8-20EA-4955-AFF5-8FDAD5380DC0}" type="sibTrans" cxnId="{8B480615-C16E-40F0-98B3-F569720F2138}">
      <dgm:prSet/>
      <dgm:spPr/>
      <dgm:t>
        <a:bodyPr/>
        <a:lstStyle/>
        <a:p>
          <a:endParaRPr lang="en-GB"/>
        </a:p>
      </dgm:t>
    </dgm:pt>
    <dgm:pt modelId="{DA8B3A31-3693-49AE-A2EC-B22FE02CCACF}">
      <dgm:prSet/>
      <dgm:spPr/>
      <dgm:t>
        <a:bodyPr/>
        <a:lstStyle/>
        <a:p>
          <a:r>
            <a:rPr lang="en-GB" dirty="0"/>
            <a:t>Response Team A</a:t>
          </a:r>
        </a:p>
      </dgm:t>
    </dgm:pt>
    <dgm:pt modelId="{5C5800E7-5F8A-4CE3-B063-16B5CCE326B9}" type="parTrans" cxnId="{B7E77DF4-7AD8-492D-814C-884B38D66DF4}">
      <dgm:prSet/>
      <dgm:spPr/>
      <dgm:t>
        <a:bodyPr/>
        <a:lstStyle/>
        <a:p>
          <a:endParaRPr lang="en-GB"/>
        </a:p>
      </dgm:t>
    </dgm:pt>
    <dgm:pt modelId="{C076DBFB-9CDB-40D2-8814-66F6210CC813}" type="sibTrans" cxnId="{B7E77DF4-7AD8-492D-814C-884B38D66DF4}">
      <dgm:prSet/>
      <dgm:spPr/>
      <dgm:t>
        <a:bodyPr/>
        <a:lstStyle/>
        <a:p>
          <a:endParaRPr lang="en-GB"/>
        </a:p>
      </dgm:t>
    </dgm:pt>
    <dgm:pt modelId="{ABE66474-5B17-4257-8B71-F5E2DBC34454}">
      <dgm:prSet/>
      <dgm:spPr/>
      <dgm:t>
        <a:bodyPr/>
        <a:lstStyle/>
        <a:p>
          <a:r>
            <a:rPr lang="en-GB" dirty="0"/>
            <a:t>Response Team B</a:t>
          </a:r>
        </a:p>
      </dgm:t>
    </dgm:pt>
    <dgm:pt modelId="{0DF0A041-E702-49D6-BDA6-A6674D477D64}" type="parTrans" cxnId="{05A3738F-02B4-4C0A-B94A-3D2D8D455B8F}">
      <dgm:prSet/>
      <dgm:spPr/>
      <dgm:t>
        <a:bodyPr/>
        <a:lstStyle/>
        <a:p>
          <a:endParaRPr lang="en-GB"/>
        </a:p>
      </dgm:t>
    </dgm:pt>
    <dgm:pt modelId="{D67A9959-8B3C-46D4-A2FD-4828E9C78533}" type="sibTrans" cxnId="{05A3738F-02B4-4C0A-B94A-3D2D8D455B8F}">
      <dgm:prSet/>
      <dgm:spPr/>
      <dgm:t>
        <a:bodyPr/>
        <a:lstStyle/>
        <a:p>
          <a:endParaRPr lang="en-GB"/>
        </a:p>
      </dgm:t>
    </dgm:pt>
    <dgm:pt modelId="{BB9F6E60-6B80-4494-B948-96FF4530D9D1}" type="pres">
      <dgm:prSet presAssocID="{1DC79436-F3E5-4A18-A111-D1C37DFB26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A1C94215-96A3-4CA5-8021-10142D81C8B6}" type="pres">
      <dgm:prSet presAssocID="{3CCD3B9F-0155-4B96-BEDC-660B5E23CB1B}" presName="hierRoot1" presStyleCnt="0">
        <dgm:presLayoutVars>
          <dgm:hierBranch val="init"/>
        </dgm:presLayoutVars>
      </dgm:prSet>
      <dgm:spPr/>
    </dgm:pt>
    <dgm:pt modelId="{59EC4153-861A-4CC8-8423-AE671393B21B}" type="pres">
      <dgm:prSet presAssocID="{3CCD3B9F-0155-4B96-BEDC-660B5E23CB1B}" presName="rootComposite1" presStyleCnt="0"/>
      <dgm:spPr/>
    </dgm:pt>
    <dgm:pt modelId="{8D270071-2B3C-4B23-A46A-74ADD9AD167D}" type="pres">
      <dgm:prSet presAssocID="{3CCD3B9F-0155-4B96-BEDC-660B5E23CB1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C7087914-F1B7-4C20-8864-194C6243542A}" type="pres">
      <dgm:prSet presAssocID="{3CCD3B9F-0155-4B96-BEDC-660B5E23CB1B}" presName="rootConnector1" presStyleLbl="node1" presStyleIdx="0" presStyleCnt="0"/>
      <dgm:spPr/>
      <dgm:t>
        <a:bodyPr/>
        <a:lstStyle/>
        <a:p>
          <a:endParaRPr lang="en-GB"/>
        </a:p>
      </dgm:t>
    </dgm:pt>
    <dgm:pt modelId="{40DCFE2D-794A-47D6-88BD-6EF8AC95F311}" type="pres">
      <dgm:prSet presAssocID="{3CCD3B9F-0155-4B96-BEDC-660B5E23CB1B}" presName="hierChild2" presStyleCnt="0"/>
      <dgm:spPr/>
    </dgm:pt>
    <dgm:pt modelId="{ED5DC41C-F6DA-4B51-B076-C035AAED9D7F}" type="pres">
      <dgm:prSet presAssocID="{2F931C37-E672-4386-9504-B8A7DA2DEBFE}" presName="Name37" presStyleLbl="parChTrans1D2" presStyleIdx="0" presStyleCnt="6"/>
      <dgm:spPr/>
      <dgm:t>
        <a:bodyPr/>
        <a:lstStyle/>
        <a:p>
          <a:endParaRPr lang="en-GB"/>
        </a:p>
      </dgm:t>
    </dgm:pt>
    <dgm:pt modelId="{0AAFFE45-096B-4994-A076-DB7F6641A35B}" type="pres">
      <dgm:prSet presAssocID="{9A63F960-454E-424A-B245-51246FE3391E}" presName="hierRoot2" presStyleCnt="0">
        <dgm:presLayoutVars>
          <dgm:hierBranch val="init"/>
        </dgm:presLayoutVars>
      </dgm:prSet>
      <dgm:spPr/>
    </dgm:pt>
    <dgm:pt modelId="{6D8FC1DB-72C1-47B1-B1B1-1F01418686B9}" type="pres">
      <dgm:prSet presAssocID="{9A63F960-454E-424A-B245-51246FE3391E}" presName="rootComposite" presStyleCnt="0"/>
      <dgm:spPr/>
    </dgm:pt>
    <dgm:pt modelId="{DEF812C3-CD12-45D7-BA19-720E4821AB68}" type="pres">
      <dgm:prSet presAssocID="{9A63F960-454E-424A-B245-51246FE3391E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0A374387-5291-414C-8A2F-76A1116497E4}" type="pres">
      <dgm:prSet presAssocID="{9A63F960-454E-424A-B245-51246FE3391E}" presName="rootConnector" presStyleLbl="node2" presStyleIdx="0" presStyleCnt="6"/>
      <dgm:spPr/>
      <dgm:t>
        <a:bodyPr/>
        <a:lstStyle/>
        <a:p>
          <a:endParaRPr lang="en-GB"/>
        </a:p>
      </dgm:t>
    </dgm:pt>
    <dgm:pt modelId="{5E4C3E70-D045-41E5-8B74-2FEAC8A4041C}" type="pres">
      <dgm:prSet presAssocID="{9A63F960-454E-424A-B245-51246FE3391E}" presName="hierChild4" presStyleCnt="0"/>
      <dgm:spPr/>
    </dgm:pt>
    <dgm:pt modelId="{92EFA834-019C-417E-9C57-5443CAF940F1}" type="pres">
      <dgm:prSet presAssocID="{D372FCF6-3CB6-4758-A052-501D5878AD2D}" presName="Name37" presStyleLbl="parChTrans1D3" presStyleIdx="0" presStyleCnt="6"/>
      <dgm:spPr/>
      <dgm:t>
        <a:bodyPr/>
        <a:lstStyle/>
        <a:p>
          <a:endParaRPr lang="en-GB"/>
        </a:p>
      </dgm:t>
    </dgm:pt>
    <dgm:pt modelId="{B7219181-4B5B-46EC-AF93-326A35402710}" type="pres">
      <dgm:prSet presAssocID="{9614D218-D6D8-4060-B178-B5F5FC71F19D}" presName="hierRoot2" presStyleCnt="0">
        <dgm:presLayoutVars>
          <dgm:hierBranch val="init"/>
        </dgm:presLayoutVars>
      </dgm:prSet>
      <dgm:spPr/>
    </dgm:pt>
    <dgm:pt modelId="{A15BCD6C-0243-45C7-A01B-FFC40C7E675A}" type="pres">
      <dgm:prSet presAssocID="{9614D218-D6D8-4060-B178-B5F5FC71F19D}" presName="rootComposite" presStyleCnt="0"/>
      <dgm:spPr/>
    </dgm:pt>
    <dgm:pt modelId="{059433F2-F7B5-4119-9FAA-BFD40E493667}" type="pres">
      <dgm:prSet presAssocID="{9614D218-D6D8-4060-B178-B5F5FC71F19D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51170862-B257-4F1A-8A9F-2FFACC5531DD}" type="pres">
      <dgm:prSet presAssocID="{9614D218-D6D8-4060-B178-B5F5FC71F19D}" presName="rootConnector" presStyleLbl="node3" presStyleIdx="0" presStyleCnt="6"/>
      <dgm:spPr/>
      <dgm:t>
        <a:bodyPr/>
        <a:lstStyle/>
        <a:p>
          <a:endParaRPr lang="en-GB"/>
        </a:p>
      </dgm:t>
    </dgm:pt>
    <dgm:pt modelId="{B9785216-B7BC-45FA-B0C7-1A21991F75EC}" type="pres">
      <dgm:prSet presAssocID="{9614D218-D6D8-4060-B178-B5F5FC71F19D}" presName="hierChild4" presStyleCnt="0"/>
      <dgm:spPr/>
    </dgm:pt>
    <dgm:pt modelId="{932965AB-D6BB-489B-B2D5-180B93618299}" type="pres">
      <dgm:prSet presAssocID="{9614D218-D6D8-4060-B178-B5F5FC71F19D}" presName="hierChild5" presStyleCnt="0"/>
      <dgm:spPr/>
    </dgm:pt>
    <dgm:pt modelId="{DCB6D777-BDCB-464A-8D73-DF85B33C6FE1}" type="pres">
      <dgm:prSet presAssocID="{4922424C-8F40-4BC3-BEA4-887D74CACA1B}" presName="Name37" presStyleLbl="parChTrans1D3" presStyleIdx="1" presStyleCnt="6"/>
      <dgm:spPr/>
      <dgm:t>
        <a:bodyPr/>
        <a:lstStyle/>
        <a:p>
          <a:endParaRPr lang="en-GB"/>
        </a:p>
      </dgm:t>
    </dgm:pt>
    <dgm:pt modelId="{46D50B90-4459-4657-B24B-9ADAA4A385A6}" type="pres">
      <dgm:prSet presAssocID="{32E2B80B-47FD-4D14-ACD3-2C708A75819A}" presName="hierRoot2" presStyleCnt="0">
        <dgm:presLayoutVars>
          <dgm:hierBranch val="init"/>
        </dgm:presLayoutVars>
      </dgm:prSet>
      <dgm:spPr/>
    </dgm:pt>
    <dgm:pt modelId="{5B8E2E36-BB44-4EF0-ABD2-C55F201A6FB9}" type="pres">
      <dgm:prSet presAssocID="{32E2B80B-47FD-4D14-ACD3-2C708A75819A}" presName="rootComposite" presStyleCnt="0"/>
      <dgm:spPr/>
    </dgm:pt>
    <dgm:pt modelId="{E566A124-1F46-4151-90AA-5F8DF2366EEB}" type="pres">
      <dgm:prSet presAssocID="{32E2B80B-47FD-4D14-ACD3-2C708A75819A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D389D32-01B9-4974-958A-1FF0235786BA}" type="pres">
      <dgm:prSet presAssocID="{32E2B80B-47FD-4D14-ACD3-2C708A75819A}" presName="rootConnector" presStyleLbl="node3" presStyleIdx="1" presStyleCnt="6"/>
      <dgm:spPr/>
      <dgm:t>
        <a:bodyPr/>
        <a:lstStyle/>
        <a:p>
          <a:endParaRPr lang="en-GB"/>
        </a:p>
      </dgm:t>
    </dgm:pt>
    <dgm:pt modelId="{6B50BF87-6E1F-416E-A885-3F7F01AA297A}" type="pres">
      <dgm:prSet presAssocID="{32E2B80B-47FD-4D14-ACD3-2C708A75819A}" presName="hierChild4" presStyleCnt="0"/>
      <dgm:spPr/>
    </dgm:pt>
    <dgm:pt modelId="{667CD333-56C7-44BE-89D3-FA25FB39E2F2}" type="pres">
      <dgm:prSet presAssocID="{32E2B80B-47FD-4D14-ACD3-2C708A75819A}" presName="hierChild5" presStyleCnt="0"/>
      <dgm:spPr/>
    </dgm:pt>
    <dgm:pt modelId="{E0AEB302-1923-47DA-8982-0AFA50B366EC}" type="pres">
      <dgm:prSet presAssocID="{9A63F960-454E-424A-B245-51246FE3391E}" presName="hierChild5" presStyleCnt="0"/>
      <dgm:spPr/>
    </dgm:pt>
    <dgm:pt modelId="{C0DBEA9B-B86D-4034-9ADA-63061BB8ADEF}" type="pres">
      <dgm:prSet presAssocID="{287C2354-E929-4341-A4A5-4852CFAC96FE}" presName="Name37" presStyleLbl="parChTrans1D2" presStyleIdx="1" presStyleCnt="6"/>
      <dgm:spPr/>
      <dgm:t>
        <a:bodyPr/>
        <a:lstStyle/>
        <a:p>
          <a:endParaRPr lang="en-GB"/>
        </a:p>
      </dgm:t>
    </dgm:pt>
    <dgm:pt modelId="{57E6149A-9087-4B33-8432-3CDFF30719C8}" type="pres">
      <dgm:prSet presAssocID="{AE6815D7-C177-4CFE-9836-4D1D1D76EC2E}" presName="hierRoot2" presStyleCnt="0">
        <dgm:presLayoutVars>
          <dgm:hierBranch val="init"/>
        </dgm:presLayoutVars>
      </dgm:prSet>
      <dgm:spPr/>
    </dgm:pt>
    <dgm:pt modelId="{3EF62057-8CDC-469B-BD03-6A9FE7BB9833}" type="pres">
      <dgm:prSet presAssocID="{AE6815D7-C177-4CFE-9836-4D1D1D76EC2E}" presName="rootComposite" presStyleCnt="0"/>
      <dgm:spPr/>
    </dgm:pt>
    <dgm:pt modelId="{2D766E93-0D13-40CA-B54C-325BECF68AD6}" type="pres">
      <dgm:prSet presAssocID="{AE6815D7-C177-4CFE-9836-4D1D1D76EC2E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33B44FF3-1B3C-477C-905E-D7F799C7604B}" type="pres">
      <dgm:prSet presAssocID="{AE6815D7-C177-4CFE-9836-4D1D1D76EC2E}" presName="rootConnector" presStyleLbl="node2" presStyleIdx="1" presStyleCnt="6"/>
      <dgm:spPr/>
      <dgm:t>
        <a:bodyPr/>
        <a:lstStyle/>
        <a:p>
          <a:endParaRPr lang="en-GB"/>
        </a:p>
      </dgm:t>
    </dgm:pt>
    <dgm:pt modelId="{42A7F849-C766-44AA-8785-19CBDFE5C1EB}" type="pres">
      <dgm:prSet presAssocID="{AE6815D7-C177-4CFE-9836-4D1D1D76EC2E}" presName="hierChild4" presStyleCnt="0"/>
      <dgm:spPr/>
    </dgm:pt>
    <dgm:pt modelId="{A167841B-48E1-47AF-868B-A06BAF5A7DE7}" type="pres">
      <dgm:prSet presAssocID="{5A8D206C-9E76-48A8-BB9C-8B2462488A75}" presName="Name37" presStyleLbl="parChTrans1D3" presStyleIdx="2" presStyleCnt="6"/>
      <dgm:spPr/>
      <dgm:t>
        <a:bodyPr/>
        <a:lstStyle/>
        <a:p>
          <a:endParaRPr lang="en-GB"/>
        </a:p>
      </dgm:t>
    </dgm:pt>
    <dgm:pt modelId="{D36A1034-8BD0-4BC6-8823-1232ADE6B2B8}" type="pres">
      <dgm:prSet presAssocID="{A749870E-BB2D-4DE5-8BB3-A8A72BD2844D}" presName="hierRoot2" presStyleCnt="0">
        <dgm:presLayoutVars>
          <dgm:hierBranch val="init"/>
        </dgm:presLayoutVars>
      </dgm:prSet>
      <dgm:spPr/>
    </dgm:pt>
    <dgm:pt modelId="{07883F16-3FA5-4B28-9220-368885DD7A57}" type="pres">
      <dgm:prSet presAssocID="{A749870E-BB2D-4DE5-8BB3-A8A72BD2844D}" presName="rootComposite" presStyleCnt="0"/>
      <dgm:spPr/>
    </dgm:pt>
    <dgm:pt modelId="{32BE3E58-EB02-4FDE-878F-5AB6EE6FBE11}" type="pres">
      <dgm:prSet presAssocID="{A749870E-BB2D-4DE5-8BB3-A8A72BD2844D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C70633E6-DE5D-4812-8B40-5698C4477B4B}" type="pres">
      <dgm:prSet presAssocID="{A749870E-BB2D-4DE5-8BB3-A8A72BD2844D}" presName="rootConnector" presStyleLbl="node3" presStyleIdx="2" presStyleCnt="6"/>
      <dgm:spPr/>
      <dgm:t>
        <a:bodyPr/>
        <a:lstStyle/>
        <a:p>
          <a:endParaRPr lang="en-GB"/>
        </a:p>
      </dgm:t>
    </dgm:pt>
    <dgm:pt modelId="{DBB0DF3F-4754-40CB-8B21-CAC99C37296D}" type="pres">
      <dgm:prSet presAssocID="{A749870E-BB2D-4DE5-8BB3-A8A72BD2844D}" presName="hierChild4" presStyleCnt="0"/>
      <dgm:spPr/>
    </dgm:pt>
    <dgm:pt modelId="{95B7FEC5-AEBD-4C61-A258-F78E15FAB86F}" type="pres">
      <dgm:prSet presAssocID="{A749870E-BB2D-4DE5-8BB3-A8A72BD2844D}" presName="hierChild5" presStyleCnt="0"/>
      <dgm:spPr/>
    </dgm:pt>
    <dgm:pt modelId="{E8D548D8-26F1-4101-AD14-4743C721E772}" type="pres">
      <dgm:prSet presAssocID="{0DDDD8C4-764C-4DCF-A0A4-A850DA48756E}" presName="Name37" presStyleLbl="parChTrans1D3" presStyleIdx="3" presStyleCnt="6"/>
      <dgm:spPr/>
      <dgm:t>
        <a:bodyPr/>
        <a:lstStyle/>
        <a:p>
          <a:endParaRPr lang="en-GB"/>
        </a:p>
      </dgm:t>
    </dgm:pt>
    <dgm:pt modelId="{308720DB-23CA-4A73-B080-B8E03079D839}" type="pres">
      <dgm:prSet presAssocID="{F008FFF6-01B7-4A92-ABCE-817DF3123030}" presName="hierRoot2" presStyleCnt="0">
        <dgm:presLayoutVars>
          <dgm:hierBranch val="init"/>
        </dgm:presLayoutVars>
      </dgm:prSet>
      <dgm:spPr/>
    </dgm:pt>
    <dgm:pt modelId="{ADD91EFE-F258-4AAE-893E-00870CFBACCC}" type="pres">
      <dgm:prSet presAssocID="{F008FFF6-01B7-4A92-ABCE-817DF3123030}" presName="rootComposite" presStyleCnt="0"/>
      <dgm:spPr/>
    </dgm:pt>
    <dgm:pt modelId="{F9E3F07B-9269-4E3D-A1CE-21B76ED32246}" type="pres">
      <dgm:prSet presAssocID="{F008FFF6-01B7-4A92-ABCE-817DF3123030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C280AD9B-2284-474F-9371-CD069701116D}" type="pres">
      <dgm:prSet presAssocID="{F008FFF6-01B7-4A92-ABCE-817DF3123030}" presName="rootConnector" presStyleLbl="node3" presStyleIdx="3" presStyleCnt="6"/>
      <dgm:spPr/>
      <dgm:t>
        <a:bodyPr/>
        <a:lstStyle/>
        <a:p>
          <a:endParaRPr lang="en-GB"/>
        </a:p>
      </dgm:t>
    </dgm:pt>
    <dgm:pt modelId="{18406652-1C1B-4548-9785-F09833C74119}" type="pres">
      <dgm:prSet presAssocID="{F008FFF6-01B7-4A92-ABCE-817DF3123030}" presName="hierChild4" presStyleCnt="0"/>
      <dgm:spPr/>
    </dgm:pt>
    <dgm:pt modelId="{E2D796C6-960A-4B5A-BB7C-5BE7E1887D4C}" type="pres">
      <dgm:prSet presAssocID="{F008FFF6-01B7-4A92-ABCE-817DF3123030}" presName="hierChild5" presStyleCnt="0"/>
      <dgm:spPr/>
    </dgm:pt>
    <dgm:pt modelId="{65D83177-5694-4A9F-9200-48E8C418F37D}" type="pres">
      <dgm:prSet presAssocID="{AE6815D7-C177-4CFE-9836-4D1D1D76EC2E}" presName="hierChild5" presStyleCnt="0"/>
      <dgm:spPr/>
    </dgm:pt>
    <dgm:pt modelId="{2BFC671C-59A2-49B8-BB38-83AF32C80D0C}" type="pres">
      <dgm:prSet presAssocID="{563237C1-E8EB-4F19-9129-5F2A30A9C5FE}" presName="Name37" presStyleLbl="parChTrans1D2" presStyleIdx="2" presStyleCnt="6"/>
      <dgm:spPr/>
      <dgm:t>
        <a:bodyPr/>
        <a:lstStyle/>
        <a:p>
          <a:endParaRPr lang="en-GB"/>
        </a:p>
      </dgm:t>
    </dgm:pt>
    <dgm:pt modelId="{C0A34DBF-4204-444F-9D83-BB2EF19E7119}" type="pres">
      <dgm:prSet presAssocID="{C6E44C64-1DFB-4738-A62F-7FA3F5B54406}" presName="hierRoot2" presStyleCnt="0">
        <dgm:presLayoutVars>
          <dgm:hierBranch val="init"/>
        </dgm:presLayoutVars>
      </dgm:prSet>
      <dgm:spPr/>
    </dgm:pt>
    <dgm:pt modelId="{171178B9-A763-4B42-9119-786EEF146B87}" type="pres">
      <dgm:prSet presAssocID="{C6E44C64-1DFB-4738-A62F-7FA3F5B54406}" presName="rootComposite" presStyleCnt="0"/>
      <dgm:spPr/>
    </dgm:pt>
    <dgm:pt modelId="{42CF8CD8-0FCB-451B-AFB7-E02CB31B9136}" type="pres">
      <dgm:prSet presAssocID="{C6E44C64-1DFB-4738-A62F-7FA3F5B54406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89E2D89-D616-403A-B084-E37709DE3EE8}" type="pres">
      <dgm:prSet presAssocID="{C6E44C64-1DFB-4738-A62F-7FA3F5B54406}" presName="rootConnector" presStyleLbl="node2" presStyleIdx="2" presStyleCnt="6"/>
      <dgm:spPr/>
      <dgm:t>
        <a:bodyPr/>
        <a:lstStyle/>
        <a:p>
          <a:endParaRPr lang="en-GB"/>
        </a:p>
      </dgm:t>
    </dgm:pt>
    <dgm:pt modelId="{407B4F83-3796-4579-822E-6A8F5D467BF4}" type="pres">
      <dgm:prSet presAssocID="{C6E44C64-1DFB-4738-A62F-7FA3F5B54406}" presName="hierChild4" presStyleCnt="0"/>
      <dgm:spPr/>
    </dgm:pt>
    <dgm:pt modelId="{19A51DFD-EFE0-4055-B00E-1F9238EA1D75}" type="pres">
      <dgm:prSet presAssocID="{F3F9488F-5551-4357-9517-6FE9C119093F}" presName="Name37" presStyleLbl="parChTrans1D3" presStyleIdx="4" presStyleCnt="6"/>
      <dgm:spPr/>
      <dgm:t>
        <a:bodyPr/>
        <a:lstStyle/>
        <a:p>
          <a:endParaRPr lang="en-GB"/>
        </a:p>
      </dgm:t>
    </dgm:pt>
    <dgm:pt modelId="{03DF7725-815F-4F72-96F9-B49AA4EFA4B0}" type="pres">
      <dgm:prSet presAssocID="{A33E03BE-9A74-417C-B8A9-C0195B7945E7}" presName="hierRoot2" presStyleCnt="0">
        <dgm:presLayoutVars>
          <dgm:hierBranch val="init"/>
        </dgm:presLayoutVars>
      </dgm:prSet>
      <dgm:spPr/>
    </dgm:pt>
    <dgm:pt modelId="{DE9EC57E-8E9A-4A3C-85CC-CE74742CB119}" type="pres">
      <dgm:prSet presAssocID="{A33E03BE-9A74-417C-B8A9-C0195B7945E7}" presName="rootComposite" presStyleCnt="0"/>
      <dgm:spPr/>
    </dgm:pt>
    <dgm:pt modelId="{8FD89E23-4E31-4880-A75B-F974BF2B4E02}" type="pres">
      <dgm:prSet presAssocID="{A33E03BE-9A74-417C-B8A9-C0195B7945E7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D972C80-F3CB-41F4-880F-542539AFA731}" type="pres">
      <dgm:prSet presAssocID="{A33E03BE-9A74-417C-B8A9-C0195B7945E7}" presName="rootConnector" presStyleLbl="node3" presStyleIdx="4" presStyleCnt="6"/>
      <dgm:spPr/>
      <dgm:t>
        <a:bodyPr/>
        <a:lstStyle/>
        <a:p>
          <a:endParaRPr lang="en-GB"/>
        </a:p>
      </dgm:t>
    </dgm:pt>
    <dgm:pt modelId="{5922E33D-9590-45A4-B324-074E92F42880}" type="pres">
      <dgm:prSet presAssocID="{A33E03BE-9A74-417C-B8A9-C0195B7945E7}" presName="hierChild4" presStyleCnt="0"/>
      <dgm:spPr/>
    </dgm:pt>
    <dgm:pt modelId="{6112E6BF-059C-4F88-996D-9879E91DD226}" type="pres">
      <dgm:prSet presAssocID="{736C3FF6-ECF4-4606-983F-1474F41F86ED}" presName="Name37" presStyleLbl="parChTrans1D4" presStyleIdx="0" presStyleCnt="4"/>
      <dgm:spPr/>
      <dgm:t>
        <a:bodyPr/>
        <a:lstStyle/>
        <a:p>
          <a:endParaRPr lang="en-GB"/>
        </a:p>
      </dgm:t>
    </dgm:pt>
    <dgm:pt modelId="{2B323574-F2B9-40D3-9F53-FF53348E7510}" type="pres">
      <dgm:prSet presAssocID="{CD12D704-195A-46A6-BA45-95B0CDDCD753}" presName="hierRoot2" presStyleCnt="0">
        <dgm:presLayoutVars>
          <dgm:hierBranch val="init"/>
        </dgm:presLayoutVars>
      </dgm:prSet>
      <dgm:spPr/>
    </dgm:pt>
    <dgm:pt modelId="{26F3F4CE-2109-4585-B7DC-F4C798C451CE}" type="pres">
      <dgm:prSet presAssocID="{CD12D704-195A-46A6-BA45-95B0CDDCD753}" presName="rootComposite" presStyleCnt="0"/>
      <dgm:spPr/>
    </dgm:pt>
    <dgm:pt modelId="{AEA8C4C9-2F6C-40A0-B729-D52BF60E6BAF}" type="pres">
      <dgm:prSet presAssocID="{CD12D704-195A-46A6-BA45-95B0CDDCD753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43B1185-06EA-448A-ABCD-59FAC1EAB958}" type="pres">
      <dgm:prSet presAssocID="{CD12D704-195A-46A6-BA45-95B0CDDCD753}" presName="rootConnector" presStyleLbl="node4" presStyleIdx="0" presStyleCnt="4"/>
      <dgm:spPr/>
      <dgm:t>
        <a:bodyPr/>
        <a:lstStyle/>
        <a:p>
          <a:endParaRPr lang="en-GB"/>
        </a:p>
      </dgm:t>
    </dgm:pt>
    <dgm:pt modelId="{E7AAD4C9-3466-4DA0-9FF0-25267B32D405}" type="pres">
      <dgm:prSet presAssocID="{CD12D704-195A-46A6-BA45-95B0CDDCD753}" presName="hierChild4" presStyleCnt="0"/>
      <dgm:spPr/>
    </dgm:pt>
    <dgm:pt modelId="{C1A419C9-12B6-4967-9375-73EA0781A986}" type="pres">
      <dgm:prSet presAssocID="{CD12D704-195A-46A6-BA45-95B0CDDCD753}" presName="hierChild5" presStyleCnt="0"/>
      <dgm:spPr/>
    </dgm:pt>
    <dgm:pt modelId="{EF34F004-3CF4-41D8-A5EF-313974E7B078}" type="pres">
      <dgm:prSet presAssocID="{5357F69D-47AD-47A7-8B2F-DD5B7B4B32ED}" presName="Name37" presStyleLbl="parChTrans1D4" presStyleIdx="1" presStyleCnt="4"/>
      <dgm:spPr/>
      <dgm:t>
        <a:bodyPr/>
        <a:lstStyle/>
        <a:p>
          <a:endParaRPr lang="en-GB"/>
        </a:p>
      </dgm:t>
    </dgm:pt>
    <dgm:pt modelId="{D9CECF72-F8B4-49F8-B651-3C2CB78BDDE5}" type="pres">
      <dgm:prSet presAssocID="{3C9B4CBF-887C-42E9-860A-DF2EFF39AFC7}" presName="hierRoot2" presStyleCnt="0">
        <dgm:presLayoutVars>
          <dgm:hierBranch val="init"/>
        </dgm:presLayoutVars>
      </dgm:prSet>
      <dgm:spPr/>
    </dgm:pt>
    <dgm:pt modelId="{D6B7F0B6-61F6-469D-804E-A590113971E3}" type="pres">
      <dgm:prSet presAssocID="{3C9B4CBF-887C-42E9-860A-DF2EFF39AFC7}" presName="rootComposite" presStyleCnt="0"/>
      <dgm:spPr/>
    </dgm:pt>
    <dgm:pt modelId="{C9C48485-3CB6-47AC-9498-BA3292775D88}" type="pres">
      <dgm:prSet presAssocID="{3C9B4CBF-887C-42E9-860A-DF2EFF39AFC7}" presName="rootText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EBF40AA-0CD1-4BA1-841A-010E65FA423D}" type="pres">
      <dgm:prSet presAssocID="{3C9B4CBF-887C-42E9-860A-DF2EFF39AFC7}" presName="rootConnector" presStyleLbl="node4" presStyleIdx="1" presStyleCnt="4"/>
      <dgm:spPr/>
      <dgm:t>
        <a:bodyPr/>
        <a:lstStyle/>
        <a:p>
          <a:endParaRPr lang="en-GB"/>
        </a:p>
      </dgm:t>
    </dgm:pt>
    <dgm:pt modelId="{05C97CE5-7E0C-49B2-A390-D49D66E13439}" type="pres">
      <dgm:prSet presAssocID="{3C9B4CBF-887C-42E9-860A-DF2EFF39AFC7}" presName="hierChild4" presStyleCnt="0"/>
      <dgm:spPr/>
    </dgm:pt>
    <dgm:pt modelId="{EA052DFD-9FA3-4072-A732-CDA3DA64876B}" type="pres">
      <dgm:prSet presAssocID="{3C9B4CBF-887C-42E9-860A-DF2EFF39AFC7}" presName="hierChild5" presStyleCnt="0"/>
      <dgm:spPr/>
    </dgm:pt>
    <dgm:pt modelId="{6AE6BAD6-92ED-4214-9A80-B1086D414594}" type="pres">
      <dgm:prSet presAssocID="{A33E03BE-9A74-417C-B8A9-C0195B7945E7}" presName="hierChild5" presStyleCnt="0"/>
      <dgm:spPr/>
    </dgm:pt>
    <dgm:pt modelId="{FDE9D61F-7F13-4428-A52A-50672D317D00}" type="pres">
      <dgm:prSet presAssocID="{54EBBE6F-04EB-4F2B-973F-4E9D81D4EB12}" presName="Name37" presStyleLbl="parChTrans1D3" presStyleIdx="5" presStyleCnt="6"/>
      <dgm:spPr/>
      <dgm:t>
        <a:bodyPr/>
        <a:lstStyle/>
        <a:p>
          <a:endParaRPr lang="en-GB"/>
        </a:p>
      </dgm:t>
    </dgm:pt>
    <dgm:pt modelId="{4889D611-B71F-43F0-99C2-DC43C3EC57E9}" type="pres">
      <dgm:prSet presAssocID="{39813285-D3AB-4F76-AF56-7E30F5F7351D}" presName="hierRoot2" presStyleCnt="0">
        <dgm:presLayoutVars>
          <dgm:hierBranch val="init"/>
        </dgm:presLayoutVars>
      </dgm:prSet>
      <dgm:spPr/>
    </dgm:pt>
    <dgm:pt modelId="{5BC45C36-85D7-4123-B96B-E55A9E006D8B}" type="pres">
      <dgm:prSet presAssocID="{39813285-D3AB-4F76-AF56-7E30F5F7351D}" presName="rootComposite" presStyleCnt="0"/>
      <dgm:spPr/>
    </dgm:pt>
    <dgm:pt modelId="{C7D1D0D4-FDB4-4C4F-8AB7-305F509851DE}" type="pres">
      <dgm:prSet presAssocID="{39813285-D3AB-4F76-AF56-7E30F5F7351D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B48EA9E-C6D5-4693-B116-DE2494C23224}" type="pres">
      <dgm:prSet presAssocID="{39813285-D3AB-4F76-AF56-7E30F5F7351D}" presName="rootConnector" presStyleLbl="node3" presStyleIdx="5" presStyleCnt="6"/>
      <dgm:spPr/>
      <dgm:t>
        <a:bodyPr/>
        <a:lstStyle/>
        <a:p>
          <a:endParaRPr lang="en-GB"/>
        </a:p>
      </dgm:t>
    </dgm:pt>
    <dgm:pt modelId="{D3562F29-F705-4277-92DB-07BC50C62690}" type="pres">
      <dgm:prSet presAssocID="{39813285-D3AB-4F76-AF56-7E30F5F7351D}" presName="hierChild4" presStyleCnt="0"/>
      <dgm:spPr/>
    </dgm:pt>
    <dgm:pt modelId="{245C5B4F-C6D8-4261-8941-94F43487380C}" type="pres">
      <dgm:prSet presAssocID="{5C5800E7-5F8A-4CE3-B063-16B5CCE326B9}" presName="Name37" presStyleLbl="parChTrans1D4" presStyleIdx="2" presStyleCnt="4"/>
      <dgm:spPr/>
      <dgm:t>
        <a:bodyPr/>
        <a:lstStyle/>
        <a:p>
          <a:endParaRPr lang="en-GB"/>
        </a:p>
      </dgm:t>
    </dgm:pt>
    <dgm:pt modelId="{200A058D-E1DA-4F9B-98D0-54B3DE5FE6DA}" type="pres">
      <dgm:prSet presAssocID="{DA8B3A31-3693-49AE-A2EC-B22FE02CCACF}" presName="hierRoot2" presStyleCnt="0">
        <dgm:presLayoutVars>
          <dgm:hierBranch val="init"/>
        </dgm:presLayoutVars>
      </dgm:prSet>
      <dgm:spPr/>
    </dgm:pt>
    <dgm:pt modelId="{736A9BC1-66A0-4BFA-B1D5-AAB7091D0663}" type="pres">
      <dgm:prSet presAssocID="{DA8B3A31-3693-49AE-A2EC-B22FE02CCACF}" presName="rootComposite" presStyleCnt="0"/>
      <dgm:spPr/>
    </dgm:pt>
    <dgm:pt modelId="{A67981F4-B425-4CB6-853F-ED1D1E942695}" type="pres">
      <dgm:prSet presAssocID="{DA8B3A31-3693-49AE-A2EC-B22FE02CCACF}" presName="rootText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2B28627-4209-47FA-AA79-3EE35976D1FB}" type="pres">
      <dgm:prSet presAssocID="{DA8B3A31-3693-49AE-A2EC-B22FE02CCACF}" presName="rootConnector" presStyleLbl="node4" presStyleIdx="2" presStyleCnt="4"/>
      <dgm:spPr/>
      <dgm:t>
        <a:bodyPr/>
        <a:lstStyle/>
        <a:p>
          <a:endParaRPr lang="en-GB"/>
        </a:p>
      </dgm:t>
    </dgm:pt>
    <dgm:pt modelId="{73185C31-E985-4131-8401-7F6B057E0C97}" type="pres">
      <dgm:prSet presAssocID="{DA8B3A31-3693-49AE-A2EC-B22FE02CCACF}" presName="hierChild4" presStyleCnt="0"/>
      <dgm:spPr/>
    </dgm:pt>
    <dgm:pt modelId="{1DCAED2E-C2B6-4452-A92F-4300E611A936}" type="pres">
      <dgm:prSet presAssocID="{DA8B3A31-3693-49AE-A2EC-B22FE02CCACF}" presName="hierChild5" presStyleCnt="0"/>
      <dgm:spPr/>
    </dgm:pt>
    <dgm:pt modelId="{3A50889B-1ECF-4C6A-B674-3B822BDE329C}" type="pres">
      <dgm:prSet presAssocID="{0DF0A041-E702-49D6-BDA6-A6674D477D64}" presName="Name37" presStyleLbl="parChTrans1D4" presStyleIdx="3" presStyleCnt="4"/>
      <dgm:spPr/>
      <dgm:t>
        <a:bodyPr/>
        <a:lstStyle/>
        <a:p>
          <a:endParaRPr lang="en-GB"/>
        </a:p>
      </dgm:t>
    </dgm:pt>
    <dgm:pt modelId="{1BFC8364-1160-4CEF-9730-4AEB86D883E2}" type="pres">
      <dgm:prSet presAssocID="{ABE66474-5B17-4257-8B71-F5E2DBC34454}" presName="hierRoot2" presStyleCnt="0">
        <dgm:presLayoutVars>
          <dgm:hierBranch val="init"/>
        </dgm:presLayoutVars>
      </dgm:prSet>
      <dgm:spPr/>
    </dgm:pt>
    <dgm:pt modelId="{E7A285C4-50B6-4D0C-A9C9-32ECEF253D8F}" type="pres">
      <dgm:prSet presAssocID="{ABE66474-5B17-4257-8B71-F5E2DBC34454}" presName="rootComposite" presStyleCnt="0"/>
      <dgm:spPr/>
    </dgm:pt>
    <dgm:pt modelId="{4274AA66-11EA-4F8B-8953-3B64F3470627}" type="pres">
      <dgm:prSet presAssocID="{ABE66474-5B17-4257-8B71-F5E2DBC34454}" presName="rootText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B20B10E9-7DCC-4B10-A754-4B633DC7718B}" type="pres">
      <dgm:prSet presAssocID="{ABE66474-5B17-4257-8B71-F5E2DBC34454}" presName="rootConnector" presStyleLbl="node4" presStyleIdx="3" presStyleCnt="4"/>
      <dgm:spPr/>
      <dgm:t>
        <a:bodyPr/>
        <a:lstStyle/>
        <a:p>
          <a:endParaRPr lang="en-GB"/>
        </a:p>
      </dgm:t>
    </dgm:pt>
    <dgm:pt modelId="{D9250E1C-81AB-4C76-B8A8-878600E719E5}" type="pres">
      <dgm:prSet presAssocID="{ABE66474-5B17-4257-8B71-F5E2DBC34454}" presName="hierChild4" presStyleCnt="0"/>
      <dgm:spPr/>
    </dgm:pt>
    <dgm:pt modelId="{A92B746E-54EB-4D0B-BDFB-4F0E8A19828E}" type="pres">
      <dgm:prSet presAssocID="{ABE66474-5B17-4257-8B71-F5E2DBC34454}" presName="hierChild5" presStyleCnt="0"/>
      <dgm:spPr/>
    </dgm:pt>
    <dgm:pt modelId="{A21BA6F0-C87D-4B86-A6E6-AF80918FFCFD}" type="pres">
      <dgm:prSet presAssocID="{39813285-D3AB-4F76-AF56-7E30F5F7351D}" presName="hierChild5" presStyleCnt="0"/>
      <dgm:spPr/>
    </dgm:pt>
    <dgm:pt modelId="{BA47F8FF-0C24-49AD-AC10-8780249A47C1}" type="pres">
      <dgm:prSet presAssocID="{C6E44C64-1DFB-4738-A62F-7FA3F5B54406}" presName="hierChild5" presStyleCnt="0"/>
      <dgm:spPr/>
    </dgm:pt>
    <dgm:pt modelId="{64692854-869F-4848-BB99-9D9BAF6F8DCD}" type="pres">
      <dgm:prSet presAssocID="{AF2BA4CF-99CE-403B-BF8A-C89D08D1D0FC}" presName="Name37" presStyleLbl="parChTrans1D2" presStyleIdx="3" presStyleCnt="6"/>
      <dgm:spPr/>
      <dgm:t>
        <a:bodyPr/>
        <a:lstStyle/>
        <a:p>
          <a:endParaRPr lang="en-GB"/>
        </a:p>
      </dgm:t>
    </dgm:pt>
    <dgm:pt modelId="{2DC4B480-7FD6-4891-834A-26045AE44762}" type="pres">
      <dgm:prSet presAssocID="{D3E8AE40-5B31-4509-B715-A778D79A398A}" presName="hierRoot2" presStyleCnt="0">
        <dgm:presLayoutVars>
          <dgm:hierBranch val="init"/>
        </dgm:presLayoutVars>
      </dgm:prSet>
      <dgm:spPr/>
    </dgm:pt>
    <dgm:pt modelId="{4D083B3D-D21D-4BDD-A961-99EACE5A6DF6}" type="pres">
      <dgm:prSet presAssocID="{D3E8AE40-5B31-4509-B715-A778D79A398A}" presName="rootComposite" presStyleCnt="0"/>
      <dgm:spPr/>
    </dgm:pt>
    <dgm:pt modelId="{6945FA21-6563-4C11-83FE-51D0A0D02B26}" type="pres">
      <dgm:prSet presAssocID="{D3E8AE40-5B31-4509-B715-A778D79A398A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3A81C31-8288-4F1E-9DF9-32C139B2CDA4}" type="pres">
      <dgm:prSet presAssocID="{D3E8AE40-5B31-4509-B715-A778D79A398A}" presName="rootConnector" presStyleLbl="node2" presStyleIdx="3" presStyleCnt="6"/>
      <dgm:spPr/>
      <dgm:t>
        <a:bodyPr/>
        <a:lstStyle/>
        <a:p>
          <a:endParaRPr lang="en-GB"/>
        </a:p>
      </dgm:t>
    </dgm:pt>
    <dgm:pt modelId="{40EE7EFD-A7B5-48D5-9B39-6D3EAF26BCC4}" type="pres">
      <dgm:prSet presAssocID="{D3E8AE40-5B31-4509-B715-A778D79A398A}" presName="hierChild4" presStyleCnt="0"/>
      <dgm:spPr/>
    </dgm:pt>
    <dgm:pt modelId="{6591A768-719B-481C-B09E-DE6167DB5343}" type="pres">
      <dgm:prSet presAssocID="{D3E8AE40-5B31-4509-B715-A778D79A398A}" presName="hierChild5" presStyleCnt="0"/>
      <dgm:spPr/>
    </dgm:pt>
    <dgm:pt modelId="{25A6FA5D-7FF7-4850-A8FD-5313E0970B1E}" type="pres">
      <dgm:prSet presAssocID="{DF313BDE-993A-4084-B667-F7E058B2E00E}" presName="Name37" presStyleLbl="parChTrans1D2" presStyleIdx="4" presStyleCnt="6"/>
      <dgm:spPr/>
      <dgm:t>
        <a:bodyPr/>
        <a:lstStyle/>
        <a:p>
          <a:endParaRPr lang="en-GB"/>
        </a:p>
      </dgm:t>
    </dgm:pt>
    <dgm:pt modelId="{A0861767-BF73-4E90-A3A2-91BA60AEEF0B}" type="pres">
      <dgm:prSet presAssocID="{EA5C171D-50D0-4945-AA91-860B938468D1}" presName="hierRoot2" presStyleCnt="0">
        <dgm:presLayoutVars>
          <dgm:hierBranch val="init"/>
        </dgm:presLayoutVars>
      </dgm:prSet>
      <dgm:spPr/>
    </dgm:pt>
    <dgm:pt modelId="{6AAF2AC5-3D4B-4383-98CD-72BB986F9F6A}" type="pres">
      <dgm:prSet presAssocID="{EA5C171D-50D0-4945-AA91-860B938468D1}" presName="rootComposite" presStyleCnt="0"/>
      <dgm:spPr/>
    </dgm:pt>
    <dgm:pt modelId="{B2BC809E-466C-4BFD-A589-EA79DC90DAF3}" type="pres">
      <dgm:prSet presAssocID="{EA5C171D-50D0-4945-AA91-860B938468D1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8C2337C9-E81F-4B96-9ECD-FDF6D53F2CE1}" type="pres">
      <dgm:prSet presAssocID="{EA5C171D-50D0-4945-AA91-860B938468D1}" presName="rootConnector" presStyleLbl="node2" presStyleIdx="4" presStyleCnt="6"/>
      <dgm:spPr/>
      <dgm:t>
        <a:bodyPr/>
        <a:lstStyle/>
        <a:p>
          <a:endParaRPr lang="en-GB"/>
        </a:p>
      </dgm:t>
    </dgm:pt>
    <dgm:pt modelId="{EA24D025-C9D3-4D24-B705-3ED7A48AB5A5}" type="pres">
      <dgm:prSet presAssocID="{EA5C171D-50D0-4945-AA91-860B938468D1}" presName="hierChild4" presStyleCnt="0"/>
      <dgm:spPr/>
    </dgm:pt>
    <dgm:pt modelId="{5D2134F3-42AD-4E5F-BE43-E665A0CC6064}" type="pres">
      <dgm:prSet presAssocID="{EA5C171D-50D0-4945-AA91-860B938468D1}" presName="hierChild5" presStyleCnt="0"/>
      <dgm:spPr/>
    </dgm:pt>
    <dgm:pt modelId="{0BFBF339-9E60-44AB-A1A8-D70F29D415DB}" type="pres">
      <dgm:prSet presAssocID="{6A01930F-73A6-4FF5-B803-5A0CEC30D263}" presName="Name37" presStyleLbl="parChTrans1D2" presStyleIdx="5" presStyleCnt="6"/>
      <dgm:spPr/>
      <dgm:t>
        <a:bodyPr/>
        <a:lstStyle/>
        <a:p>
          <a:endParaRPr lang="en-GB"/>
        </a:p>
      </dgm:t>
    </dgm:pt>
    <dgm:pt modelId="{CF1321C6-05B4-4903-A4DA-D973563E06EA}" type="pres">
      <dgm:prSet presAssocID="{5E11293C-37F5-4A4A-BB0F-2C3BEEC528FF}" presName="hierRoot2" presStyleCnt="0">
        <dgm:presLayoutVars>
          <dgm:hierBranch val="init"/>
        </dgm:presLayoutVars>
      </dgm:prSet>
      <dgm:spPr/>
    </dgm:pt>
    <dgm:pt modelId="{0CE00A86-82C1-4FA9-AEC3-FE2972A79A08}" type="pres">
      <dgm:prSet presAssocID="{5E11293C-37F5-4A4A-BB0F-2C3BEEC528FF}" presName="rootComposite" presStyleCnt="0"/>
      <dgm:spPr/>
    </dgm:pt>
    <dgm:pt modelId="{02EFD032-99B0-4E1A-A6E0-3906385AF09A}" type="pres">
      <dgm:prSet presAssocID="{5E11293C-37F5-4A4A-BB0F-2C3BEEC528FF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60DCB71-3B3D-477D-B22A-FFD0C6324148}" type="pres">
      <dgm:prSet presAssocID="{5E11293C-37F5-4A4A-BB0F-2C3BEEC528FF}" presName="rootConnector" presStyleLbl="node2" presStyleIdx="5" presStyleCnt="6"/>
      <dgm:spPr/>
      <dgm:t>
        <a:bodyPr/>
        <a:lstStyle/>
        <a:p>
          <a:endParaRPr lang="en-GB"/>
        </a:p>
      </dgm:t>
    </dgm:pt>
    <dgm:pt modelId="{2992A9D9-B4B9-4D51-80AE-4BE7C8CC2FF8}" type="pres">
      <dgm:prSet presAssocID="{5E11293C-37F5-4A4A-BB0F-2C3BEEC528FF}" presName="hierChild4" presStyleCnt="0"/>
      <dgm:spPr/>
    </dgm:pt>
    <dgm:pt modelId="{3C26B03A-80AF-475C-9DA3-5A9D2C93A710}" type="pres">
      <dgm:prSet presAssocID="{5E11293C-37F5-4A4A-BB0F-2C3BEEC528FF}" presName="hierChild5" presStyleCnt="0"/>
      <dgm:spPr/>
    </dgm:pt>
    <dgm:pt modelId="{BB7F2EEA-23D0-401C-AA5D-6DF07B394246}" type="pres">
      <dgm:prSet presAssocID="{3CCD3B9F-0155-4B96-BEDC-660B5E23CB1B}" presName="hierChild3" presStyleCnt="0"/>
      <dgm:spPr/>
    </dgm:pt>
  </dgm:ptLst>
  <dgm:cxnLst>
    <dgm:cxn modelId="{46244A81-7962-4F78-A0CC-4BA64202C004}" srcId="{3CCD3B9F-0155-4B96-BEDC-660B5E23CB1B}" destId="{9A63F960-454E-424A-B245-51246FE3391E}" srcOrd="0" destOrd="0" parTransId="{2F931C37-E672-4386-9504-B8A7DA2DEBFE}" sibTransId="{DAC19569-60C1-4CED-8B24-DD7A0F6C0374}"/>
    <dgm:cxn modelId="{ACAF0FD9-C037-4CAC-A2A9-CECE7FDCF0F7}" type="presOf" srcId="{F008FFF6-01B7-4A92-ABCE-817DF3123030}" destId="{F9E3F07B-9269-4E3D-A1CE-21B76ED32246}" srcOrd="0" destOrd="0" presId="urn:microsoft.com/office/officeart/2005/8/layout/orgChart1"/>
    <dgm:cxn modelId="{892F542A-AC8F-4D13-B832-69E5A1EF3F07}" type="presOf" srcId="{F3F9488F-5551-4357-9517-6FE9C119093F}" destId="{19A51DFD-EFE0-4055-B00E-1F9238EA1D75}" srcOrd="0" destOrd="0" presId="urn:microsoft.com/office/officeart/2005/8/layout/orgChart1"/>
    <dgm:cxn modelId="{1C3C72CC-8723-4927-A7C6-DC3E69ED6704}" type="presOf" srcId="{AF2BA4CF-99CE-403B-BF8A-C89D08D1D0FC}" destId="{64692854-869F-4848-BB99-9D9BAF6F8DCD}" srcOrd="0" destOrd="0" presId="urn:microsoft.com/office/officeart/2005/8/layout/orgChart1"/>
    <dgm:cxn modelId="{54180DFC-1DE2-493B-A9F2-676263CED656}" srcId="{9A63F960-454E-424A-B245-51246FE3391E}" destId="{32E2B80B-47FD-4D14-ACD3-2C708A75819A}" srcOrd="1" destOrd="0" parTransId="{4922424C-8F40-4BC3-BEA4-887D74CACA1B}" sibTransId="{3876DA41-2CF4-4AF1-A98C-32E98BBE8102}"/>
    <dgm:cxn modelId="{1A3FAEA1-F2B7-4DBC-A260-DE864A463E6C}" type="presOf" srcId="{CD12D704-195A-46A6-BA45-95B0CDDCD753}" destId="{AEA8C4C9-2F6C-40A0-B729-D52BF60E6BAF}" srcOrd="0" destOrd="0" presId="urn:microsoft.com/office/officeart/2005/8/layout/orgChart1"/>
    <dgm:cxn modelId="{BC818AEA-29E6-42A3-BC7E-CD8EC9EBB606}" type="presOf" srcId="{54EBBE6F-04EB-4F2B-973F-4E9D81D4EB12}" destId="{FDE9D61F-7F13-4428-A52A-50672D317D00}" srcOrd="0" destOrd="0" presId="urn:microsoft.com/office/officeart/2005/8/layout/orgChart1"/>
    <dgm:cxn modelId="{BC3C217A-7864-4B10-BBF3-3B6BAD628913}" type="presOf" srcId="{5E11293C-37F5-4A4A-BB0F-2C3BEEC528FF}" destId="{D60DCB71-3B3D-477D-B22A-FFD0C6324148}" srcOrd="1" destOrd="0" presId="urn:microsoft.com/office/officeart/2005/8/layout/orgChart1"/>
    <dgm:cxn modelId="{C5587F7D-1F36-4ABE-8C10-F8F1FF4C0619}" type="presOf" srcId="{9A63F960-454E-424A-B245-51246FE3391E}" destId="{DEF812C3-CD12-45D7-BA19-720E4821AB68}" srcOrd="0" destOrd="0" presId="urn:microsoft.com/office/officeart/2005/8/layout/orgChart1"/>
    <dgm:cxn modelId="{D3272964-3006-49DB-BAFE-A23E057F45EE}" type="presOf" srcId="{D3E8AE40-5B31-4509-B715-A778D79A398A}" destId="{43A81C31-8288-4F1E-9DF9-32C139B2CDA4}" srcOrd="1" destOrd="0" presId="urn:microsoft.com/office/officeart/2005/8/layout/orgChart1"/>
    <dgm:cxn modelId="{ED70469E-B467-4A13-9A71-FCF305375F0E}" type="presOf" srcId="{EA5C171D-50D0-4945-AA91-860B938468D1}" destId="{B2BC809E-466C-4BFD-A589-EA79DC90DAF3}" srcOrd="0" destOrd="0" presId="urn:microsoft.com/office/officeart/2005/8/layout/orgChart1"/>
    <dgm:cxn modelId="{43A76724-D4C9-4DAE-A802-8A4F9AB0799C}" type="presOf" srcId="{5C5800E7-5F8A-4CE3-B063-16B5CCE326B9}" destId="{245C5B4F-C6D8-4261-8941-94F43487380C}" srcOrd="0" destOrd="0" presId="urn:microsoft.com/office/officeart/2005/8/layout/orgChart1"/>
    <dgm:cxn modelId="{2E98AD3A-1228-4C5F-81EF-F99BEFC2C270}" srcId="{C6E44C64-1DFB-4738-A62F-7FA3F5B54406}" destId="{A33E03BE-9A74-417C-B8A9-C0195B7945E7}" srcOrd="0" destOrd="0" parTransId="{F3F9488F-5551-4357-9517-6FE9C119093F}" sibTransId="{4D7B81C4-890F-41F5-A70D-1FFBA263F611}"/>
    <dgm:cxn modelId="{4F7B0067-A196-4DD9-9BF7-E79A816FE801}" type="presOf" srcId="{3C9B4CBF-887C-42E9-860A-DF2EFF39AFC7}" destId="{EEBF40AA-0CD1-4BA1-841A-010E65FA423D}" srcOrd="1" destOrd="0" presId="urn:microsoft.com/office/officeart/2005/8/layout/orgChart1"/>
    <dgm:cxn modelId="{E3865BA1-F4DB-4614-89C6-B6A74CB51A86}" type="presOf" srcId="{2F931C37-E672-4386-9504-B8A7DA2DEBFE}" destId="{ED5DC41C-F6DA-4B51-B076-C035AAED9D7F}" srcOrd="0" destOrd="0" presId="urn:microsoft.com/office/officeart/2005/8/layout/orgChart1"/>
    <dgm:cxn modelId="{7952198B-FDF4-4A28-B4D7-937144604A1F}" srcId="{AE6815D7-C177-4CFE-9836-4D1D1D76EC2E}" destId="{F008FFF6-01B7-4A92-ABCE-817DF3123030}" srcOrd="1" destOrd="0" parTransId="{0DDDD8C4-764C-4DCF-A0A4-A850DA48756E}" sibTransId="{5B1051F0-B489-45D2-A5B1-C7AB64D4418A}"/>
    <dgm:cxn modelId="{5B3B2688-156E-427D-8905-D803CDDA4E91}" srcId="{C6E44C64-1DFB-4738-A62F-7FA3F5B54406}" destId="{39813285-D3AB-4F76-AF56-7E30F5F7351D}" srcOrd="1" destOrd="0" parTransId="{54EBBE6F-04EB-4F2B-973F-4E9D81D4EB12}" sibTransId="{3D2DD3D0-B9C8-4B5A-B639-CD6F7D2814A2}"/>
    <dgm:cxn modelId="{F333B0F4-2E54-4CC2-8CC9-0C44A25F4AEA}" type="presOf" srcId="{F008FFF6-01B7-4A92-ABCE-817DF3123030}" destId="{C280AD9B-2284-474F-9371-CD069701116D}" srcOrd="1" destOrd="0" presId="urn:microsoft.com/office/officeart/2005/8/layout/orgChart1"/>
    <dgm:cxn modelId="{E7E97408-D6B9-477B-8DB9-BC83029FE4A2}" type="presOf" srcId="{D372FCF6-3CB6-4758-A052-501D5878AD2D}" destId="{92EFA834-019C-417E-9C57-5443CAF940F1}" srcOrd="0" destOrd="0" presId="urn:microsoft.com/office/officeart/2005/8/layout/orgChart1"/>
    <dgm:cxn modelId="{F4BE2C9B-42B8-4F67-BE05-402059DF503E}" type="presOf" srcId="{AE6815D7-C177-4CFE-9836-4D1D1D76EC2E}" destId="{33B44FF3-1B3C-477C-905E-D7F799C7604B}" srcOrd="1" destOrd="0" presId="urn:microsoft.com/office/officeart/2005/8/layout/orgChart1"/>
    <dgm:cxn modelId="{2BDA7A10-6700-4DD6-B843-32F2D26A14A3}" type="presOf" srcId="{5A8D206C-9E76-48A8-BB9C-8B2462488A75}" destId="{A167841B-48E1-47AF-868B-A06BAF5A7DE7}" srcOrd="0" destOrd="0" presId="urn:microsoft.com/office/officeart/2005/8/layout/orgChart1"/>
    <dgm:cxn modelId="{E27F7EDA-E0B9-4736-ACED-1E6B312BA8D1}" type="presOf" srcId="{5E11293C-37F5-4A4A-BB0F-2C3BEEC528FF}" destId="{02EFD032-99B0-4E1A-A6E0-3906385AF09A}" srcOrd="0" destOrd="0" presId="urn:microsoft.com/office/officeart/2005/8/layout/orgChart1"/>
    <dgm:cxn modelId="{AE4D1F1E-C112-4575-853E-98D93160E8C5}" type="presOf" srcId="{0DF0A041-E702-49D6-BDA6-A6674D477D64}" destId="{3A50889B-1ECF-4C6A-B674-3B822BDE329C}" srcOrd="0" destOrd="0" presId="urn:microsoft.com/office/officeart/2005/8/layout/orgChart1"/>
    <dgm:cxn modelId="{47A2D083-94DA-4E76-9DAF-3F5B1DDCF468}" srcId="{3CCD3B9F-0155-4B96-BEDC-660B5E23CB1B}" destId="{5E11293C-37F5-4A4A-BB0F-2C3BEEC528FF}" srcOrd="5" destOrd="0" parTransId="{6A01930F-73A6-4FF5-B803-5A0CEC30D263}" sibTransId="{903BC739-E88D-4FC8-B748-B6A5C20ADF59}"/>
    <dgm:cxn modelId="{7E18FC86-B1BA-488F-9A73-DAC0FD7D6C02}" type="presOf" srcId="{A749870E-BB2D-4DE5-8BB3-A8A72BD2844D}" destId="{C70633E6-DE5D-4812-8B40-5698C4477B4B}" srcOrd="1" destOrd="0" presId="urn:microsoft.com/office/officeart/2005/8/layout/orgChart1"/>
    <dgm:cxn modelId="{1A5432A7-E475-4D94-B285-C91C66091BD5}" type="presOf" srcId="{6A01930F-73A6-4FF5-B803-5A0CEC30D263}" destId="{0BFBF339-9E60-44AB-A1A8-D70F29D415DB}" srcOrd="0" destOrd="0" presId="urn:microsoft.com/office/officeart/2005/8/layout/orgChart1"/>
    <dgm:cxn modelId="{1D36F6B0-84F0-45B8-A8A2-376812663024}" type="presOf" srcId="{9614D218-D6D8-4060-B178-B5F5FC71F19D}" destId="{51170862-B257-4F1A-8A9F-2FFACC5531DD}" srcOrd="1" destOrd="0" presId="urn:microsoft.com/office/officeart/2005/8/layout/orgChart1"/>
    <dgm:cxn modelId="{3B04F49A-07D9-433D-8154-9E9A908CE834}" type="presOf" srcId="{39813285-D3AB-4F76-AF56-7E30F5F7351D}" destId="{C7D1D0D4-FDB4-4C4F-8AB7-305F509851DE}" srcOrd="0" destOrd="0" presId="urn:microsoft.com/office/officeart/2005/8/layout/orgChart1"/>
    <dgm:cxn modelId="{63246F08-3F08-4F49-B555-F29DF9114E50}" type="presOf" srcId="{D3E8AE40-5B31-4509-B715-A778D79A398A}" destId="{6945FA21-6563-4C11-83FE-51D0A0D02B26}" srcOrd="0" destOrd="0" presId="urn:microsoft.com/office/officeart/2005/8/layout/orgChart1"/>
    <dgm:cxn modelId="{EDE8EB73-B9BD-475A-B183-9E2A9ECBC164}" type="presOf" srcId="{DF313BDE-993A-4084-B667-F7E058B2E00E}" destId="{25A6FA5D-7FF7-4850-A8FD-5313E0970B1E}" srcOrd="0" destOrd="0" presId="urn:microsoft.com/office/officeart/2005/8/layout/orgChart1"/>
    <dgm:cxn modelId="{69588F6F-28AB-425A-A447-3436EA8176A2}" type="presOf" srcId="{A33E03BE-9A74-417C-B8A9-C0195B7945E7}" destId="{8FD89E23-4E31-4880-A75B-F974BF2B4E02}" srcOrd="0" destOrd="0" presId="urn:microsoft.com/office/officeart/2005/8/layout/orgChart1"/>
    <dgm:cxn modelId="{7EB1ECCC-C503-4E0A-B791-B6DF81EE5D05}" type="presOf" srcId="{4922424C-8F40-4BC3-BEA4-887D74CACA1B}" destId="{DCB6D777-BDCB-464A-8D73-DF85B33C6FE1}" srcOrd="0" destOrd="0" presId="urn:microsoft.com/office/officeart/2005/8/layout/orgChart1"/>
    <dgm:cxn modelId="{05A3738F-02B4-4C0A-B94A-3D2D8D455B8F}" srcId="{39813285-D3AB-4F76-AF56-7E30F5F7351D}" destId="{ABE66474-5B17-4257-8B71-F5E2DBC34454}" srcOrd="1" destOrd="0" parTransId="{0DF0A041-E702-49D6-BDA6-A6674D477D64}" sibTransId="{D67A9959-8B3C-46D4-A2FD-4828E9C78533}"/>
    <dgm:cxn modelId="{965C4513-B070-4995-BBD3-EE9C2BECE431}" type="presOf" srcId="{32E2B80B-47FD-4D14-ACD3-2C708A75819A}" destId="{E566A124-1F46-4151-90AA-5F8DF2366EEB}" srcOrd="0" destOrd="0" presId="urn:microsoft.com/office/officeart/2005/8/layout/orgChart1"/>
    <dgm:cxn modelId="{E1B52847-02BA-4530-BB05-6A2789959FC4}" type="presOf" srcId="{3C9B4CBF-887C-42E9-860A-DF2EFF39AFC7}" destId="{C9C48485-3CB6-47AC-9498-BA3292775D88}" srcOrd="0" destOrd="0" presId="urn:microsoft.com/office/officeart/2005/8/layout/orgChart1"/>
    <dgm:cxn modelId="{73D5324F-2E53-4E98-8F2D-550865C579E7}" type="presOf" srcId="{5357F69D-47AD-47A7-8B2F-DD5B7B4B32ED}" destId="{EF34F004-3CF4-41D8-A5EF-313974E7B078}" srcOrd="0" destOrd="0" presId="urn:microsoft.com/office/officeart/2005/8/layout/orgChart1"/>
    <dgm:cxn modelId="{B25E9532-4F12-4277-B865-A095701FAFD5}" srcId="{3CCD3B9F-0155-4B96-BEDC-660B5E23CB1B}" destId="{C6E44C64-1DFB-4738-A62F-7FA3F5B54406}" srcOrd="2" destOrd="0" parTransId="{563237C1-E8EB-4F19-9129-5F2A30A9C5FE}" sibTransId="{EDCBEF6F-6E10-4269-A014-2A0745BA9788}"/>
    <dgm:cxn modelId="{B4E11DD5-493F-4D1A-A7E9-BFF823AC1FFC}" srcId="{AE6815D7-C177-4CFE-9836-4D1D1D76EC2E}" destId="{A749870E-BB2D-4DE5-8BB3-A8A72BD2844D}" srcOrd="0" destOrd="0" parTransId="{5A8D206C-9E76-48A8-BB9C-8B2462488A75}" sibTransId="{5D956A50-EC14-4EE2-99F5-9885225B2AC3}"/>
    <dgm:cxn modelId="{0779823E-FCF5-44F8-BCE3-459C911ACF8F}" type="presOf" srcId="{32E2B80B-47FD-4D14-ACD3-2C708A75819A}" destId="{DD389D32-01B9-4974-958A-1FF0235786BA}" srcOrd="1" destOrd="0" presId="urn:microsoft.com/office/officeart/2005/8/layout/orgChart1"/>
    <dgm:cxn modelId="{0C1E6DE8-30D8-40A1-8867-43BBC4DC636A}" type="presOf" srcId="{ABE66474-5B17-4257-8B71-F5E2DBC34454}" destId="{4274AA66-11EA-4F8B-8953-3B64F3470627}" srcOrd="0" destOrd="0" presId="urn:microsoft.com/office/officeart/2005/8/layout/orgChart1"/>
    <dgm:cxn modelId="{990C4018-A957-4776-A87D-46EF955C64B4}" srcId="{1DC79436-F3E5-4A18-A111-D1C37DFB26D7}" destId="{3CCD3B9F-0155-4B96-BEDC-660B5E23CB1B}" srcOrd="0" destOrd="0" parTransId="{37DA4714-035C-4C2A-8B9F-8BD71312542C}" sibTransId="{5712C8C6-BF8A-45C2-B015-CFD541F7813F}"/>
    <dgm:cxn modelId="{95364A1F-7FCD-47A4-A602-8371A42AA7B4}" type="presOf" srcId="{AE6815D7-C177-4CFE-9836-4D1D1D76EC2E}" destId="{2D766E93-0D13-40CA-B54C-325BECF68AD6}" srcOrd="0" destOrd="0" presId="urn:microsoft.com/office/officeart/2005/8/layout/orgChart1"/>
    <dgm:cxn modelId="{E4507927-0CA9-4985-9455-CDB71ACDEE0F}" type="presOf" srcId="{ABE66474-5B17-4257-8B71-F5E2DBC34454}" destId="{B20B10E9-7DCC-4B10-A754-4B633DC7718B}" srcOrd="1" destOrd="0" presId="urn:microsoft.com/office/officeart/2005/8/layout/orgChart1"/>
    <dgm:cxn modelId="{AAD9A032-76EB-4422-B2ED-9C1A6B0A9E88}" srcId="{9A63F960-454E-424A-B245-51246FE3391E}" destId="{9614D218-D6D8-4060-B178-B5F5FC71F19D}" srcOrd="0" destOrd="0" parTransId="{D372FCF6-3CB6-4758-A052-501D5878AD2D}" sibTransId="{F4DEB5F0-A737-468B-B53D-FAB6A1F9EDFF}"/>
    <dgm:cxn modelId="{B7E77DF4-7AD8-492D-814C-884B38D66DF4}" srcId="{39813285-D3AB-4F76-AF56-7E30F5F7351D}" destId="{DA8B3A31-3693-49AE-A2EC-B22FE02CCACF}" srcOrd="0" destOrd="0" parTransId="{5C5800E7-5F8A-4CE3-B063-16B5CCE326B9}" sibTransId="{C076DBFB-9CDB-40D2-8814-66F6210CC813}"/>
    <dgm:cxn modelId="{FEDC5414-9658-4D1D-B1F7-F9562554F9CB}" type="presOf" srcId="{CD12D704-195A-46A6-BA45-95B0CDDCD753}" destId="{443B1185-06EA-448A-ABCD-59FAC1EAB958}" srcOrd="1" destOrd="0" presId="urn:microsoft.com/office/officeart/2005/8/layout/orgChart1"/>
    <dgm:cxn modelId="{3BFFF434-ECD3-40CF-9768-F151384BD12A}" type="presOf" srcId="{C6E44C64-1DFB-4738-A62F-7FA3F5B54406}" destId="{A89E2D89-D616-403A-B084-E37709DE3EE8}" srcOrd="1" destOrd="0" presId="urn:microsoft.com/office/officeart/2005/8/layout/orgChart1"/>
    <dgm:cxn modelId="{5559C4EA-F485-4730-B21D-C2D26D7BBBCE}" type="presOf" srcId="{A33E03BE-9A74-417C-B8A9-C0195B7945E7}" destId="{DD972C80-F3CB-41F4-880F-542539AFA731}" srcOrd="1" destOrd="0" presId="urn:microsoft.com/office/officeart/2005/8/layout/orgChart1"/>
    <dgm:cxn modelId="{840B57D9-16C1-4B44-9543-A88A10A05F3A}" type="presOf" srcId="{DA8B3A31-3693-49AE-A2EC-B22FE02CCACF}" destId="{22B28627-4209-47FA-AA79-3EE35976D1FB}" srcOrd="1" destOrd="0" presId="urn:microsoft.com/office/officeart/2005/8/layout/orgChart1"/>
    <dgm:cxn modelId="{0F3CE1FB-AF41-4EAD-A149-33F3924F9ABA}" srcId="{3CCD3B9F-0155-4B96-BEDC-660B5E23CB1B}" destId="{EA5C171D-50D0-4945-AA91-860B938468D1}" srcOrd="4" destOrd="0" parTransId="{DF313BDE-993A-4084-B667-F7E058B2E00E}" sibTransId="{607FD26A-C725-4650-AB79-3C8247D61068}"/>
    <dgm:cxn modelId="{3FA8A6FD-0160-4677-89CB-907E85978F0B}" type="presOf" srcId="{3CCD3B9F-0155-4B96-BEDC-660B5E23CB1B}" destId="{C7087914-F1B7-4C20-8864-194C6243542A}" srcOrd="1" destOrd="0" presId="urn:microsoft.com/office/officeart/2005/8/layout/orgChart1"/>
    <dgm:cxn modelId="{B1335973-114D-4380-8FA9-3C3E919C37D2}" srcId="{3CCD3B9F-0155-4B96-BEDC-660B5E23CB1B}" destId="{D3E8AE40-5B31-4509-B715-A778D79A398A}" srcOrd="3" destOrd="0" parTransId="{AF2BA4CF-99CE-403B-BF8A-C89D08D1D0FC}" sibTransId="{4031A27E-69F1-44D1-A24B-B364F91ED427}"/>
    <dgm:cxn modelId="{6AD555C1-846E-43E1-B36D-0B1432299616}" type="presOf" srcId="{A749870E-BB2D-4DE5-8BB3-A8A72BD2844D}" destId="{32BE3E58-EB02-4FDE-878F-5AB6EE6FBE11}" srcOrd="0" destOrd="0" presId="urn:microsoft.com/office/officeart/2005/8/layout/orgChart1"/>
    <dgm:cxn modelId="{74612E84-37E7-4D17-8D43-A44C9DAA11F1}" type="presOf" srcId="{736C3FF6-ECF4-4606-983F-1474F41F86ED}" destId="{6112E6BF-059C-4F88-996D-9879E91DD226}" srcOrd="0" destOrd="0" presId="urn:microsoft.com/office/officeart/2005/8/layout/orgChart1"/>
    <dgm:cxn modelId="{8B480615-C16E-40F0-98B3-F569720F2138}" srcId="{A33E03BE-9A74-417C-B8A9-C0195B7945E7}" destId="{CD12D704-195A-46A6-BA45-95B0CDDCD753}" srcOrd="0" destOrd="0" parTransId="{736C3FF6-ECF4-4606-983F-1474F41F86ED}" sibTransId="{CAB24EE8-20EA-4955-AFF5-8FDAD5380DC0}"/>
    <dgm:cxn modelId="{C61B253C-8D2B-4F01-8631-0EC8F8315C10}" type="presOf" srcId="{563237C1-E8EB-4F19-9129-5F2A30A9C5FE}" destId="{2BFC671C-59A2-49B8-BB38-83AF32C80D0C}" srcOrd="0" destOrd="0" presId="urn:microsoft.com/office/officeart/2005/8/layout/orgChart1"/>
    <dgm:cxn modelId="{6258565A-6B7D-4BA8-8D90-D136B9EF10F6}" type="presOf" srcId="{3CCD3B9F-0155-4B96-BEDC-660B5E23CB1B}" destId="{8D270071-2B3C-4B23-A46A-74ADD9AD167D}" srcOrd="0" destOrd="0" presId="urn:microsoft.com/office/officeart/2005/8/layout/orgChart1"/>
    <dgm:cxn modelId="{F4E47AFE-4295-40B7-A234-745325089EB1}" type="presOf" srcId="{1DC79436-F3E5-4A18-A111-D1C37DFB26D7}" destId="{BB9F6E60-6B80-4494-B948-96FF4530D9D1}" srcOrd="0" destOrd="0" presId="urn:microsoft.com/office/officeart/2005/8/layout/orgChart1"/>
    <dgm:cxn modelId="{BE654EFD-C72F-48A6-9185-0A05CB682C53}" type="presOf" srcId="{EA5C171D-50D0-4945-AA91-860B938468D1}" destId="{8C2337C9-E81F-4B96-9ECD-FDF6D53F2CE1}" srcOrd="1" destOrd="0" presId="urn:microsoft.com/office/officeart/2005/8/layout/orgChart1"/>
    <dgm:cxn modelId="{23D7DF8B-6F46-483D-9E82-BFAFD3969EC8}" type="presOf" srcId="{DA8B3A31-3693-49AE-A2EC-B22FE02CCACF}" destId="{A67981F4-B425-4CB6-853F-ED1D1E942695}" srcOrd="0" destOrd="0" presId="urn:microsoft.com/office/officeart/2005/8/layout/orgChart1"/>
    <dgm:cxn modelId="{160B897D-1158-4DA5-9A38-70139CA94EFA}" type="presOf" srcId="{287C2354-E929-4341-A4A5-4852CFAC96FE}" destId="{C0DBEA9B-B86D-4034-9ADA-63061BB8ADEF}" srcOrd="0" destOrd="0" presId="urn:microsoft.com/office/officeart/2005/8/layout/orgChart1"/>
    <dgm:cxn modelId="{FD9D57AF-A2C5-475B-AC73-177E4B0C0FBA}" srcId="{3CCD3B9F-0155-4B96-BEDC-660B5E23CB1B}" destId="{AE6815D7-C177-4CFE-9836-4D1D1D76EC2E}" srcOrd="1" destOrd="0" parTransId="{287C2354-E929-4341-A4A5-4852CFAC96FE}" sibTransId="{ADFD55D9-84A5-4FBF-B3A9-12EEEFD485C0}"/>
    <dgm:cxn modelId="{A33C8D2F-ACB5-4EF7-AD6B-49EBB0E398F5}" type="presOf" srcId="{9A63F960-454E-424A-B245-51246FE3391E}" destId="{0A374387-5291-414C-8A2F-76A1116497E4}" srcOrd="1" destOrd="0" presId="urn:microsoft.com/office/officeart/2005/8/layout/orgChart1"/>
    <dgm:cxn modelId="{C80CA3A5-FDE6-4B0F-85AA-C01AC533BDE6}" type="presOf" srcId="{C6E44C64-1DFB-4738-A62F-7FA3F5B54406}" destId="{42CF8CD8-0FCB-451B-AFB7-E02CB31B9136}" srcOrd="0" destOrd="0" presId="urn:microsoft.com/office/officeart/2005/8/layout/orgChart1"/>
    <dgm:cxn modelId="{ACC1C198-998B-4221-842A-E6CE8C777044}" type="presOf" srcId="{39813285-D3AB-4F76-AF56-7E30F5F7351D}" destId="{4B48EA9E-C6D5-4693-B116-DE2494C23224}" srcOrd="1" destOrd="0" presId="urn:microsoft.com/office/officeart/2005/8/layout/orgChart1"/>
    <dgm:cxn modelId="{6A4FF4CF-A94C-4A32-812F-2029AB44902D}" srcId="{A33E03BE-9A74-417C-B8A9-C0195B7945E7}" destId="{3C9B4CBF-887C-42E9-860A-DF2EFF39AFC7}" srcOrd="1" destOrd="0" parTransId="{5357F69D-47AD-47A7-8B2F-DD5B7B4B32ED}" sibTransId="{E587B8B0-D0F9-4576-8D02-87ACEF8946F8}"/>
    <dgm:cxn modelId="{1A9972DD-2599-4EA3-9A98-3DAD714111E0}" type="presOf" srcId="{9614D218-D6D8-4060-B178-B5F5FC71F19D}" destId="{059433F2-F7B5-4119-9FAA-BFD40E493667}" srcOrd="0" destOrd="0" presId="urn:microsoft.com/office/officeart/2005/8/layout/orgChart1"/>
    <dgm:cxn modelId="{5599C224-CE2B-4346-9EB3-1ABB2132E4F4}" type="presOf" srcId="{0DDDD8C4-764C-4DCF-A0A4-A850DA48756E}" destId="{E8D548D8-26F1-4101-AD14-4743C721E772}" srcOrd="0" destOrd="0" presId="urn:microsoft.com/office/officeart/2005/8/layout/orgChart1"/>
    <dgm:cxn modelId="{70F34971-D8DB-4F19-B0DF-BC26E530EBDB}" type="presParOf" srcId="{BB9F6E60-6B80-4494-B948-96FF4530D9D1}" destId="{A1C94215-96A3-4CA5-8021-10142D81C8B6}" srcOrd="0" destOrd="0" presId="urn:microsoft.com/office/officeart/2005/8/layout/orgChart1"/>
    <dgm:cxn modelId="{573314CE-ECBF-4BE1-A614-C581D3377D6C}" type="presParOf" srcId="{A1C94215-96A3-4CA5-8021-10142D81C8B6}" destId="{59EC4153-861A-4CC8-8423-AE671393B21B}" srcOrd="0" destOrd="0" presId="urn:microsoft.com/office/officeart/2005/8/layout/orgChart1"/>
    <dgm:cxn modelId="{9E807339-507C-4174-A776-2670A96A9381}" type="presParOf" srcId="{59EC4153-861A-4CC8-8423-AE671393B21B}" destId="{8D270071-2B3C-4B23-A46A-74ADD9AD167D}" srcOrd="0" destOrd="0" presId="urn:microsoft.com/office/officeart/2005/8/layout/orgChart1"/>
    <dgm:cxn modelId="{9C7D2D04-A657-4932-B941-7D77B88E8999}" type="presParOf" srcId="{59EC4153-861A-4CC8-8423-AE671393B21B}" destId="{C7087914-F1B7-4C20-8864-194C6243542A}" srcOrd="1" destOrd="0" presId="urn:microsoft.com/office/officeart/2005/8/layout/orgChart1"/>
    <dgm:cxn modelId="{2EDB4400-6DF8-4F55-A7F7-7AE976C0D7EC}" type="presParOf" srcId="{A1C94215-96A3-4CA5-8021-10142D81C8B6}" destId="{40DCFE2D-794A-47D6-88BD-6EF8AC95F311}" srcOrd="1" destOrd="0" presId="urn:microsoft.com/office/officeart/2005/8/layout/orgChart1"/>
    <dgm:cxn modelId="{A5FE3CE7-1AF7-46BE-AB77-3A1CECEA616A}" type="presParOf" srcId="{40DCFE2D-794A-47D6-88BD-6EF8AC95F311}" destId="{ED5DC41C-F6DA-4B51-B076-C035AAED9D7F}" srcOrd="0" destOrd="0" presId="urn:microsoft.com/office/officeart/2005/8/layout/orgChart1"/>
    <dgm:cxn modelId="{C9232B85-9A5E-4E2C-B601-EC4B8E5D17E5}" type="presParOf" srcId="{40DCFE2D-794A-47D6-88BD-6EF8AC95F311}" destId="{0AAFFE45-096B-4994-A076-DB7F6641A35B}" srcOrd="1" destOrd="0" presId="urn:microsoft.com/office/officeart/2005/8/layout/orgChart1"/>
    <dgm:cxn modelId="{7F16091E-F356-42F5-B66F-9F0363699697}" type="presParOf" srcId="{0AAFFE45-096B-4994-A076-DB7F6641A35B}" destId="{6D8FC1DB-72C1-47B1-B1B1-1F01418686B9}" srcOrd="0" destOrd="0" presId="urn:microsoft.com/office/officeart/2005/8/layout/orgChart1"/>
    <dgm:cxn modelId="{ECB56266-8B87-4BEE-8140-E1AEC914F267}" type="presParOf" srcId="{6D8FC1DB-72C1-47B1-B1B1-1F01418686B9}" destId="{DEF812C3-CD12-45D7-BA19-720E4821AB68}" srcOrd="0" destOrd="0" presId="urn:microsoft.com/office/officeart/2005/8/layout/orgChart1"/>
    <dgm:cxn modelId="{720482FD-DC4D-44F9-A31E-913877DCDEAB}" type="presParOf" srcId="{6D8FC1DB-72C1-47B1-B1B1-1F01418686B9}" destId="{0A374387-5291-414C-8A2F-76A1116497E4}" srcOrd="1" destOrd="0" presId="urn:microsoft.com/office/officeart/2005/8/layout/orgChart1"/>
    <dgm:cxn modelId="{1A305278-1176-4018-A587-6EBB1F363A21}" type="presParOf" srcId="{0AAFFE45-096B-4994-A076-DB7F6641A35B}" destId="{5E4C3E70-D045-41E5-8B74-2FEAC8A4041C}" srcOrd="1" destOrd="0" presId="urn:microsoft.com/office/officeart/2005/8/layout/orgChart1"/>
    <dgm:cxn modelId="{7E3E7DF3-36E3-40C5-A53F-34C1ACE93570}" type="presParOf" srcId="{5E4C3E70-D045-41E5-8B74-2FEAC8A4041C}" destId="{92EFA834-019C-417E-9C57-5443CAF940F1}" srcOrd="0" destOrd="0" presId="urn:microsoft.com/office/officeart/2005/8/layout/orgChart1"/>
    <dgm:cxn modelId="{8783B3A8-ED1C-4B0B-BD7B-7BCF9626E0CA}" type="presParOf" srcId="{5E4C3E70-D045-41E5-8B74-2FEAC8A4041C}" destId="{B7219181-4B5B-46EC-AF93-326A35402710}" srcOrd="1" destOrd="0" presId="urn:microsoft.com/office/officeart/2005/8/layout/orgChart1"/>
    <dgm:cxn modelId="{AE9FC485-4B1A-45E2-966D-ED5467519CC7}" type="presParOf" srcId="{B7219181-4B5B-46EC-AF93-326A35402710}" destId="{A15BCD6C-0243-45C7-A01B-FFC40C7E675A}" srcOrd="0" destOrd="0" presId="urn:microsoft.com/office/officeart/2005/8/layout/orgChart1"/>
    <dgm:cxn modelId="{C2E6DB61-8291-438D-888E-1BE06055A165}" type="presParOf" srcId="{A15BCD6C-0243-45C7-A01B-FFC40C7E675A}" destId="{059433F2-F7B5-4119-9FAA-BFD40E493667}" srcOrd="0" destOrd="0" presId="urn:microsoft.com/office/officeart/2005/8/layout/orgChart1"/>
    <dgm:cxn modelId="{DAE7B506-0B25-4EB6-A8A5-C793A87B613D}" type="presParOf" srcId="{A15BCD6C-0243-45C7-A01B-FFC40C7E675A}" destId="{51170862-B257-4F1A-8A9F-2FFACC5531DD}" srcOrd="1" destOrd="0" presId="urn:microsoft.com/office/officeart/2005/8/layout/orgChart1"/>
    <dgm:cxn modelId="{31E1B62D-E996-42C3-8BC9-2B170503E2DF}" type="presParOf" srcId="{B7219181-4B5B-46EC-AF93-326A35402710}" destId="{B9785216-B7BC-45FA-B0C7-1A21991F75EC}" srcOrd="1" destOrd="0" presId="urn:microsoft.com/office/officeart/2005/8/layout/orgChart1"/>
    <dgm:cxn modelId="{96149742-E37F-4248-905D-C6F175B6F997}" type="presParOf" srcId="{B7219181-4B5B-46EC-AF93-326A35402710}" destId="{932965AB-D6BB-489B-B2D5-180B93618299}" srcOrd="2" destOrd="0" presId="urn:microsoft.com/office/officeart/2005/8/layout/orgChart1"/>
    <dgm:cxn modelId="{43DF8C11-02D7-443B-9224-530211E94D0E}" type="presParOf" srcId="{5E4C3E70-D045-41E5-8B74-2FEAC8A4041C}" destId="{DCB6D777-BDCB-464A-8D73-DF85B33C6FE1}" srcOrd="2" destOrd="0" presId="urn:microsoft.com/office/officeart/2005/8/layout/orgChart1"/>
    <dgm:cxn modelId="{05D33757-E1DB-46BB-883D-ABBFAC8416E6}" type="presParOf" srcId="{5E4C3E70-D045-41E5-8B74-2FEAC8A4041C}" destId="{46D50B90-4459-4657-B24B-9ADAA4A385A6}" srcOrd="3" destOrd="0" presId="urn:microsoft.com/office/officeart/2005/8/layout/orgChart1"/>
    <dgm:cxn modelId="{E2EA26BA-05B5-4C4B-ACA9-463BC1FC0E3E}" type="presParOf" srcId="{46D50B90-4459-4657-B24B-9ADAA4A385A6}" destId="{5B8E2E36-BB44-4EF0-ABD2-C55F201A6FB9}" srcOrd="0" destOrd="0" presId="urn:microsoft.com/office/officeart/2005/8/layout/orgChart1"/>
    <dgm:cxn modelId="{156A7732-7F32-432C-949C-D6865647D883}" type="presParOf" srcId="{5B8E2E36-BB44-4EF0-ABD2-C55F201A6FB9}" destId="{E566A124-1F46-4151-90AA-5F8DF2366EEB}" srcOrd="0" destOrd="0" presId="urn:microsoft.com/office/officeart/2005/8/layout/orgChart1"/>
    <dgm:cxn modelId="{DB0877AF-5EA2-4DC0-BD3C-4E547C8F7661}" type="presParOf" srcId="{5B8E2E36-BB44-4EF0-ABD2-C55F201A6FB9}" destId="{DD389D32-01B9-4974-958A-1FF0235786BA}" srcOrd="1" destOrd="0" presId="urn:microsoft.com/office/officeart/2005/8/layout/orgChart1"/>
    <dgm:cxn modelId="{7F49B608-D6B8-45C2-89FC-C90E858558C2}" type="presParOf" srcId="{46D50B90-4459-4657-B24B-9ADAA4A385A6}" destId="{6B50BF87-6E1F-416E-A885-3F7F01AA297A}" srcOrd="1" destOrd="0" presId="urn:microsoft.com/office/officeart/2005/8/layout/orgChart1"/>
    <dgm:cxn modelId="{C2097D1E-1F87-4A40-9CBB-9C37209BC9AC}" type="presParOf" srcId="{46D50B90-4459-4657-B24B-9ADAA4A385A6}" destId="{667CD333-56C7-44BE-89D3-FA25FB39E2F2}" srcOrd="2" destOrd="0" presId="urn:microsoft.com/office/officeart/2005/8/layout/orgChart1"/>
    <dgm:cxn modelId="{680CAA42-4929-440A-A5FD-EB3C3AABA38C}" type="presParOf" srcId="{0AAFFE45-096B-4994-A076-DB7F6641A35B}" destId="{E0AEB302-1923-47DA-8982-0AFA50B366EC}" srcOrd="2" destOrd="0" presId="urn:microsoft.com/office/officeart/2005/8/layout/orgChart1"/>
    <dgm:cxn modelId="{90369F71-7B5B-40D8-85E6-63B47BC6AD09}" type="presParOf" srcId="{40DCFE2D-794A-47D6-88BD-6EF8AC95F311}" destId="{C0DBEA9B-B86D-4034-9ADA-63061BB8ADEF}" srcOrd="2" destOrd="0" presId="urn:microsoft.com/office/officeart/2005/8/layout/orgChart1"/>
    <dgm:cxn modelId="{33A040B3-E97B-4E78-B6ED-9F1F6E23256A}" type="presParOf" srcId="{40DCFE2D-794A-47D6-88BD-6EF8AC95F311}" destId="{57E6149A-9087-4B33-8432-3CDFF30719C8}" srcOrd="3" destOrd="0" presId="urn:microsoft.com/office/officeart/2005/8/layout/orgChart1"/>
    <dgm:cxn modelId="{6B33640F-7CC1-4EC9-AE93-EA6274D99F1E}" type="presParOf" srcId="{57E6149A-9087-4B33-8432-3CDFF30719C8}" destId="{3EF62057-8CDC-469B-BD03-6A9FE7BB9833}" srcOrd="0" destOrd="0" presId="urn:microsoft.com/office/officeart/2005/8/layout/orgChart1"/>
    <dgm:cxn modelId="{142E1079-2FF1-4C08-8909-F3BDC73E80DF}" type="presParOf" srcId="{3EF62057-8CDC-469B-BD03-6A9FE7BB9833}" destId="{2D766E93-0D13-40CA-B54C-325BECF68AD6}" srcOrd="0" destOrd="0" presId="urn:microsoft.com/office/officeart/2005/8/layout/orgChart1"/>
    <dgm:cxn modelId="{22979C38-3588-4AB4-918E-99F7DBF760FF}" type="presParOf" srcId="{3EF62057-8CDC-469B-BD03-6A9FE7BB9833}" destId="{33B44FF3-1B3C-477C-905E-D7F799C7604B}" srcOrd="1" destOrd="0" presId="urn:microsoft.com/office/officeart/2005/8/layout/orgChart1"/>
    <dgm:cxn modelId="{4F17D790-2ECC-47F9-9E1E-48F60B8FA439}" type="presParOf" srcId="{57E6149A-9087-4B33-8432-3CDFF30719C8}" destId="{42A7F849-C766-44AA-8785-19CBDFE5C1EB}" srcOrd="1" destOrd="0" presId="urn:microsoft.com/office/officeart/2005/8/layout/orgChart1"/>
    <dgm:cxn modelId="{FEC78404-F96A-456A-8698-FA7131A9D3B9}" type="presParOf" srcId="{42A7F849-C766-44AA-8785-19CBDFE5C1EB}" destId="{A167841B-48E1-47AF-868B-A06BAF5A7DE7}" srcOrd="0" destOrd="0" presId="urn:microsoft.com/office/officeart/2005/8/layout/orgChart1"/>
    <dgm:cxn modelId="{8438035B-2590-482D-8F4F-8E47B5F98D16}" type="presParOf" srcId="{42A7F849-C766-44AA-8785-19CBDFE5C1EB}" destId="{D36A1034-8BD0-4BC6-8823-1232ADE6B2B8}" srcOrd="1" destOrd="0" presId="urn:microsoft.com/office/officeart/2005/8/layout/orgChart1"/>
    <dgm:cxn modelId="{B65DA981-B7A4-4DD1-8443-1C2E4E188AE3}" type="presParOf" srcId="{D36A1034-8BD0-4BC6-8823-1232ADE6B2B8}" destId="{07883F16-3FA5-4B28-9220-368885DD7A57}" srcOrd="0" destOrd="0" presId="urn:microsoft.com/office/officeart/2005/8/layout/orgChart1"/>
    <dgm:cxn modelId="{3ADCE3B2-D74F-4054-AC90-6A791FBBE4B6}" type="presParOf" srcId="{07883F16-3FA5-4B28-9220-368885DD7A57}" destId="{32BE3E58-EB02-4FDE-878F-5AB6EE6FBE11}" srcOrd="0" destOrd="0" presId="urn:microsoft.com/office/officeart/2005/8/layout/orgChart1"/>
    <dgm:cxn modelId="{8324CCA6-27FE-4535-97A8-B5103F6F4F4B}" type="presParOf" srcId="{07883F16-3FA5-4B28-9220-368885DD7A57}" destId="{C70633E6-DE5D-4812-8B40-5698C4477B4B}" srcOrd="1" destOrd="0" presId="urn:microsoft.com/office/officeart/2005/8/layout/orgChart1"/>
    <dgm:cxn modelId="{28271A7C-DA22-4740-80D0-8D9074D31A4A}" type="presParOf" srcId="{D36A1034-8BD0-4BC6-8823-1232ADE6B2B8}" destId="{DBB0DF3F-4754-40CB-8B21-CAC99C37296D}" srcOrd="1" destOrd="0" presId="urn:microsoft.com/office/officeart/2005/8/layout/orgChart1"/>
    <dgm:cxn modelId="{9BA198E8-4AED-42C7-BA9A-AAB4F878ABB0}" type="presParOf" srcId="{D36A1034-8BD0-4BC6-8823-1232ADE6B2B8}" destId="{95B7FEC5-AEBD-4C61-A258-F78E15FAB86F}" srcOrd="2" destOrd="0" presId="urn:microsoft.com/office/officeart/2005/8/layout/orgChart1"/>
    <dgm:cxn modelId="{78D7F338-64B6-4676-870F-15B440E95C0C}" type="presParOf" srcId="{42A7F849-C766-44AA-8785-19CBDFE5C1EB}" destId="{E8D548D8-26F1-4101-AD14-4743C721E772}" srcOrd="2" destOrd="0" presId="urn:microsoft.com/office/officeart/2005/8/layout/orgChart1"/>
    <dgm:cxn modelId="{8D9B8CE0-3243-455D-913A-2BEC4D361BA2}" type="presParOf" srcId="{42A7F849-C766-44AA-8785-19CBDFE5C1EB}" destId="{308720DB-23CA-4A73-B080-B8E03079D839}" srcOrd="3" destOrd="0" presId="urn:microsoft.com/office/officeart/2005/8/layout/orgChart1"/>
    <dgm:cxn modelId="{6FE6369C-DBD4-4E39-B82C-FF9813F64C4A}" type="presParOf" srcId="{308720DB-23CA-4A73-B080-B8E03079D839}" destId="{ADD91EFE-F258-4AAE-893E-00870CFBACCC}" srcOrd="0" destOrd="0" presId="urn:microsoft.com/office/officeart/2005/8/layout/orgChart1"/>
    <dgm:cxn modelId="{7CF2D8D5-709E-4AE6-90EF-027E14D39E25}" type="presParOf" srcId="{ADD91EFE-F258-4AAE-893E-00870CFBACCC}" destId="{F9E3F07B-9269-4E3D-A1CE-21B76ED32246}" srcOrd="0" destOrd="0" presId="urn:microsoft.com/office/officeart/2005/8/layout/orgChart1"/>
    <dgm:cxn modelId="{1799D845-197D-4801-A3EF-FC6D21DBDD43}" type="presParOf" srcId="{ADD91EFE-F258-4AAE-893E-00870CFBACCC}" destId="{C280AD9B-2284-474F-9371-CD069701116D}" srcOrd="1" destOrd="0" presId="urn:microsoft.com/office/officeart/2005/8/layout/orgChart1"/>
    <dgm:cxn modelId="{DA9D5001-B6C1-4E40-9952-4091D6BC5374}" type="presParOf" srcId="{308720DB-23CA-4A73-B080-B8E03079D839}" destId="{18406652-1C1B-4548-9785-F09833C74119}" srcOrd="1" destOrd="0" presId="urn:microsoft.com/office/officeart/2005/8/layout/orgChart1"/>
    <dgm:cxn modelId="{C5191DFB-CCB0-4D81-A7B0-096FDF5A933A}" type="presParOf" srcId="{308720DB-23CA-4A73-B080-B8E03079D839}" destId="{E2D796C6-960A-4B5A-BB7C-5BE7E1887D4C}" srcOrd="2" destOrd="0" presId="urn:microsoft.com/office/officeart/2005/8/layout/orgChart1"/>
    <dgm:cxn modelId="{F510AE14-6E6C-40E2-B2DE-E83D4A9D0E16}" type="presParOf" srcId="{57E6149A-9087-4B33-8432-3CDFF30719C8}" destId="{65D83177-5694-4A9F-9200-48E8C418F37D}" srcOrd="2" destOrd="0" presId="urn:microsoft.com/office/officeart/2005/8/layout/orgChart1"/>
    <dgm:cxn modelId="{5C02B4EC-0168-4257-A9C8-47C41D5C67C4}" type="presParOf" srcId="{40DCFE2D-794A-47D6-88BD-6EF8AC95F311}" destId="{2BFC671C-59A2-49B8-BB38-83AF32C80D0C}" srcOrd="4" destOrd="0" presId="urn:microsoft.com/office/officeart/2005/8/layout/orgChart1"/>
    <dgm:cxn modelId="{93C894D0-4B6C-49DC-A39F-09C8D02A5FF5}" type="presParOf" srcId="{40DCFE2D-794A-47D6-88BD-6EF8AC95F311}" destId="{C0A34DBF-4204-444F-9D83-BB2EF19E7119}" srcOrd="5" destOrd="0" presId="urn:microsoft.com/office/officeart/2005/8/layout/orgChart1"/>
    <dgm:cxn modelId="{26BC03CB-9A00-4D95-9B1F-F934A3045158}" type="presParOf" srcId="{C0A34DBF-4204-444F-9D83-BB2EF19E7119}" destId="{171178B9-A763-4B42-9119-786EEF146B87}" srcOrd="0" destOrd="0" presId="urn:microsoft.com/office/officeart/2005/8/layout/orgChart1"/>
    <dgm:cxn modelId="{CE29359A-2052-4025-A6B1-262523D720B0}" type="presParOf" srcId="{171178B9-A763-4B42-9119-786EEF146B87}" destId="{42CF8CD8-0FCB-451B-AFB7-E02CB31B9136}" srcOrd="0" destOrd="0" presId="urn:microsoft.com/office/officeart/2005/8/layout/orgChart1"/>
    <dgm:cxn modelId="{1FB3D184-2AC0-4E04-83EA-AA6081342422}" type="presParOf" srcId="{171178B9-A763-4B42-9119-786EEF146B87}" destId="{A89E2D89-D616-403A-B084-E37709DE3EE8}" srcOrd="1" destOrd="0" presId="urn:microsoft.com/office/officeart/2005/8/layout/orgChart1"/>
    <dgm:cxn modelId="{98255DE8-B1F9-43EF-BFF5-A64864192538}" type="presParOf" srcId="{C0A34DBF-4204-444F-9D83-BB2EF19E7119}" destId="{407B4F83-3796-4579-822E-6A8F5D467BF4}" srcOrd="1" destOrd="0" presId="urn:microsoft.com/office/officeart/2005/8/layout/orgChart1"/>
    <dgm:cxn modelId="{E1C2471A-955C-4F5F-9A67-5895BA1B3646}" type="presParOf" srcId="{407B4F83-3796-4579-822E-6A8F5D467BF4}" destId="{19A51DFD-EFE0-4055-B00E-1F9238EA1D75}" srcOrd="0" destOrd="0" presId="urn:microsoft.com/office/officeart/2005/8/layout/orgChart1"/>
    <dgm:cxn modelId="{87FDB057-D62D-41AF-A7C8-1622AB8AEA74}" type="presParOf" srcId="{407B4F83-3796-4579-822E-6A8F5D467BF4}" destId="{03DF7725-815F-4F72-96F9-B49AA4EFA4B0}" srcOrd="1" destOrd="0" presId="urn:microsoft.com/office/officeart/2005/8/layout/orgChart1"/>
    <dgm:cxn modelId="{775C8655-1348-4A58-BCEA-CA3E7952B50B}" type="presParOf" srcId="{03DF7725-815F-4F72-96F9-B49AA4EFA4B0}" destId="{DE9EC57E-8E9A-4A3C-85CC-CE74742CB119}" srcOrd="0" destOrd="0" presId="urn:microsoft.com/office/officeart/2005/8/layout/orgChart1"/>
    <dgm:cxn modelId="{F87D8D7D-A547-46C5-BC19-9A302D91865B}" type="presParOf" srcId="{DE9EC57E-8E9A-4A3C-85CC-CE74742CB119}" destId="{8FD89E23-4E31-4880-A75B-F974BF2B4E02}" srcOrd="0" destOrd="0" presId="urn:microsoft.com/office/officeart/2005/8/layout/orgChart1"/>
    <dgm:cxn modelId="{8EFC7F89-040A-40F6-BEEE-6395F56B593C}" type="presParOf" srcId="{DE9EC57E-8E9A-4A3C-85CC-CE74742CB119}" destId="{DD972C80-F3CB-41F4-880F-542539AFA731}" srcOrd="1" destOrd="0" presId="urn:microsoft.com/office/officeart/2005/8/layout/orgChart1"/>
    <dgm:cxn modelId="{4C4C3777-65F3-483E-B518-8047BF00C7AD}" type="presParOf" srcId="{03DF7725-815F-4F72-96F9-B49AA4EFA4B0}" destId="{5922E33D-9590-45A4-B324-074E92F42880}" srcOrd="1" destOrd="0" presId="urn:microsoft.com/office/officeart/2005/8/layout/orgChart1"/>
    <dgm:cxn modelId="{A988DF8A-5A3B-4702-8B17-7BADD2215BF6}" type="presParOf" srcId="{5922E33D-9590-45A4-B324-074E92F42880}" destId="{6112E6BF-059C-4F88-996D-9879E91DD226}" srcOrd="0" destOrd="0" presId="urn:microsoft.com/office/officeart/2005/8/layout/orgChart1"/>
    <dgm:cxn modelId="{D31FC2F2-764F-402B-9C4E-E724ED4B6FDE}" type="presParOf" srcId="{5922E33D-9590-45A4-B324-074E92F42880}" destId="{2B323574-F2B9-40D3-9F53-FF53348E7510}" srcOrd="1" destOrd="0" presId="urn:microsoft.com/office/officeart/2005/8/layout/orgChart1"/>
    <dgm:cxn modelId="{BBDA7157-78E0-4CD7-A5A5-691BDEBF1F2F}" type="presParOf" srcId="{2B323574-F2B9-40D3-9F53-FF53348E7510}" destId="{26F3F4CE-2109-4585-B7DC-F4C798C451CE}" srcOrd="0" destOrd="0" presId="urn:microsoft.com/office/officeart/2005/8/layout/orgChart1"/>
    <dgm:cxn modelId="{A4447EEC-AFF5-4460-89D6-A9DE6396400B}" type="presParOf" srcId="{26F3F4CE-2109-4585-B7DC-F4C798C451CE}" destId="{AEA8C4C9-2F6C-40A0-B729-D52BF60E6BAF}" srcOrd="0" destOrd="0" presId="urn:microsoft.com/office/officeart/2005/8/layout/orgChart1"/>
    <dgm:cxn modelId="{B67A2DFE-4193-488D-B0D9-77C68B099FB7}" type="presParOf" srcId="{26F3F4CE-2109-4585-B7DC-F4C798C451CE}" destId="{443B1185-06EA-448A-ABCD-59FAC1EAB958}" srcOrd="1" destOrd="0" presId="urn:microsoft.com/office/officeart/2005/8/layout/orgChart1"/>
    <dgm:cxn modelId="{44D2A1F8-1E22-491C-8802-B4181115B3D5}" type="presParOf" srcId="{2B323574-F2B9-40D3-9F53-FF53348E7510}" destId="{E7AAD4C9-3466-4DA0-9FF0-25267B32D405}" srcOrd="1" destOrd="0" presId="urn:microsoft.com/office/officeart/2005/8/layout/orgChart1"/>
    <dgm:cxn modelId="{BA901939-AAEB-485E-9546-2191A6BA43B7}" type="presParOf" srcId="{2B323574-F2B9-40D3-9F53-FF53348E7510}" destId="{C1A419C9-12B6-4967-9375-73EA0781A986}" srcOrd="2" destOrd="0" presId="urn:microsoft.com/office/officeart/2005/8/layout/orgChart1"/>
    <dgm:cxn modelId="{C6D90759-1D3E-461A-8445-527FB742893F}" type="presParOf" srcId="{5922E33D-9590-45A4-B324-074E92F42880}" destId="{EF34F004-3CF4-41D8-A5EF-313974E7B078}" srcOrd="2" destOrd="0" presId="urn:microsoft.com/office/officeart/2005/8/layout/orgChart1"/>
    <dgm:cxn modelId="{CA1A7473-1CB3-4295-95CA-A26DE10EA27B}" type="presParOf" srcId="{5922E33D-9590-45A4-B324-074E92F42880}" destId="{D9CECF72-F8B4-49F8-B651-3C2CB78BDDE5}" srcOrd="3" destOrd="0" presId="urn:microsoft.com/office/officeart/2005/8/layout/orgChart1"/>
    <dgm:cxn modelId="{74AE7B8F-0CAF-489B-9472-66F8C412276E}" type="presParOf" srcId="{D9CECF72-F8B4-49F8-B651-3C2CB78BDDE5}" destId="{D6B7F0B6-61F6-469D-804E-A590113971E3}" srcOrd="0" destOrd="0" presId="urn:microsoft.com/office/officeart/2005/8/layout/orgChart1"/>
    <dgm:cxn modelId="{2637115F-6954-4050-8CB8-3B86FE73CFE0}" type="presParOf" srcId="{D6B7F0B6-61F6-469D-804E-A590113971E3}" destId="{C9C48485-3CB6-47AC-9498-BA3292775D88}" srcOrd="0" destOrd="0" presId="urn:microsoft.com/office/officeart/2005/8/layout/orgChart1"/>
    <dgm:cxn modelId="{69033EB8-4331-408A-BFF3-511961417EB3}" type="presParOf" srcId="{D6B7F0B6-61F6-469D-804E-A590113971E3}" destId="{EEBF40AA-0CD1-4BA1-841A-010E65FA423D}" srcOrd="1" destOrd="0" presId="urn:microsoft.com/office/officeart/2005/8/layout/orgChart1"/>
    <dgm:cxn modelId="{F3C402E3-6B0D-404E-88BB-33E09B06803A}" type="presParOf" srcId="{D9CECF72-F8B4-49F8-B651-3C2CB78BDDE5}" destId="{05C97CE5-7E0C-49B2-A390-D49D66E13439}" srcOrd="1" destOrd="0" presId="urn:microsoft.com/office/officeart/2005/8/layout/orgChart1"/>
    <dgm:cxn modelId="{51240900-0BD9-43F6-931A-4B6970B8C01F}" type="presParOf" srcId="{D9CECF72-F8B4-49F8-B651-3C2CB78BDDE5}" destId="{EA052DFD-9FA3-4072-A732-CDA3DA64876B}" srcOrd="2" destOrd="0" presId="urn:microsoft.com/office/officeart/2005/8/layout/orgChart1"/>
    <dgm:cxn modelId="{6BFA6901-CEAD-4DBF-A0E9-2AD8515B779E}" type="presParOf" srcId="{03DF7725-815F-4F72-96F9-B49AA4EFA4B0}" destId="{6AE6BAD6-92ED-4214-9A80-B1086D414594}" srcOrd="2" destOrd="0" presId="urn:microsoft.com/office/officeart/2005/8/layout/orgChart1"/>
    <dgm:cxn modelId="{4BC9FC88-23D4-4FD8-AF9B-BF9DCD76659E}" type="presParOf" srcId="{407B4F83-3796-4579-822E-6A8F5D467BF4}" destId="{FDE9D61F-7F13-4428-A52A-50672D317D00}" srcOrd="2" destOrd="0" presId="urn:microsoft.com/office/officeart/2005/8/layout/orgChart1"/>
    <dgm:cxn modelId="{AA439429-23A7-4525-BEC6-6876FDAABBCE}" type="presParOf" srcId="{407B4F83-3796-4579-822E-6A8F5D467BF4}" destId="{4889D611-B71F-43F0-99C2-DC43C3EC57E9}" srcOrd="3" destOrd="0" presId="urn:microsoft.com/office/officeart/2005/8/layout/orgChart1"/>
    <dgm:cxn modelId="{4B0E3892-31AB-42E8-BABA-F086011047BB}" type="presParOf" srcId="{4889D611-B71F-43F0-99C2-DC43C3EC57E9}" destId="{5BC45C36-85D7-4123-B96B-E55A9E006D8B}" srcOrd="0" destOrd="0" presId="urn:microsoft.com/office/officeart/2005/8/layout/orgChart1"/>
    <dgm:cxn modelId="{C8C0BA47-9E6A-45B3-B025-1E1B03972DFE}" type="presParOf" srcId="{5BC45C36-85D7-4123-B96B-E55A9E006D8B}" destId="{C7D1D0D4-FDB4-4C4F-8AB7-305F509851DE}" srcOrd="0" destOrd="0" presId="urn:microsoft.com/office/officeart/2005/8/layout/orgChart1"/>
    <dgm:cxn modelId="{58763529-E156-4EA5-991D-C3D78080E844}" type="presParOf" srcId="{5BC45C36-85D7-4123-B96B-E55A9E006D8B}" destId="{4B48EA9E-C6D5-4693-B116-DE2494C23224}" srcOrd="1" destOrd="0" presId="urn:microsoft.com/office/officeart/2005/8/layout/orgChart1"/>
    <dgm:cxn modelId="{0D81819E-7B9F-46A1-A2D9-9A86FEEA9B64}" type="presParOf" srcId="{4889D611-B71F-43F0-99C2-DC43C3EC57E9}" destId="{D3562F29-F705-4277-92DB-07BC50C62690}" srcOrd="1" destOrd="0" presId="urn:microsoft.com/office/officeart/2005/8/layout/orgChart1"/>
    <dgm:cxn modelId="{59385A32-2BF1-4B5E-AD17-1C6ED3E9FB16}" type="presParOf" srcId="{D3562F29-F705-4277-92DB-07BC50C62690}" destId="{245C5B4F-C6D8-4261-8941-94F43487380C}" srcOrd="0" destOrd="0" presId="urn:microsoft.com/office/officeart/2005/8/layout/orgChart1"/>
    <dgm:cxn modelId="{9EDC58B3-7692-441C-9835-6EF2655F5273}" type="presParOf" srcId="{D3562F29-F705-4277-92DB-07BC50C62690}" destId="{200A058D-E1DA-4F9B-98D0-54B3DE5FE6DA}" srcOrd="1" destOrd="0" presId="urn:microsoft.com/office/officeart/2005/8/layout/orgChart1"/>
    <dgm:cxn modelId="{D8919A02-9C8D-43C4-B792-B5035EB08BA5}" type="presParOf" srcId="{200A058D-E1DA-4F9B-98D0-54B3DE5FE6DA}" destId="{736A9BC1-66A0-4BFA-B1D5-AAB7091D0663}" srcOrd="0" destOrd="0" presId="urn:microsoft.com/office/officeart/2005/8/layout/orgChart1"/>
    <dgm:cxn modelId="{ED83503E-E783-48AC-BD8D-6545A96E96A0}" type="presParOf" srcId="{736A9BC1-66A0-4BFA-B1D5-AAB7091D0663}" destId="{A67981F4-B425-4CB6-853F-ED1D1E942695}" srcOrd="0" destOrd="0" presId="urn:microsoft.com/office/officeart/2005/8/layout/orgChart1"/>
    <dgm:cxn modelId="{FECD6F1F-B5A6-4618-AEEF-D1712487311A}" type="presParOf" srcId="{736A9BC1-66A0-4BFA-B1D5-AAB7091D0663}" destId="{22B28627-4209-47FA-AA79-3EE35976D1FB}" srcOrd="1" destOrd="0" presId="urn:microsoft.com/office/officeart/2005/8/layout/orgChart1"/>
    <dgm:cxn modelId="{2542B2CE-10B5-441D-A055-2A6734D0B7ED}" type="presParOf" srcId="{200A058D-E1DA-4F9B-98D0-54B3DE5FE6DA}" destId="{73185C31-E985-4131-8401-7F6B057E0C97}" srcOrd="1" destOrd="0" presId="urn:microsoft.com/office/officeart/2005/8/layout/orgChart1"/>
    <dgm:cxn modelId="{7DD16E3C-3F8A-4229-AC82-810371D18FA9}" type="presParOf" srcId="{200A058D-E1DA-4F9B-98D0-54B3DE5FE6DA}" destId="{1DCAED2E-C2B6-4452-A92F-4300E611A936}" srcOrd="2" destOrd="0" presId="urn:microsoft.com/office/officeart/2005/8/layout/orgChart1"/>
    <dgm:cxn modelId="{12D0AB52-1C20-413B-BC22-6B24F694CB94}" type="presParOf" srcId="{D3562F29-F705-4277-92DB-07BC50C62690}" destId="{3A50889B-1ECF-4C6A-B674-3B822BDE329C}" srcOrd="2" destOrd="0" presId="urn:microsoft.com/office/officeart/2005/8/layout/orgChart1"/>
    <dgm:cxn modelId="{D8492AD9-B601-4FB8-ACEE-43404F468FF0}" type="presParOf" srcId="{D3562F29-F705-4277-92DB-07BC50C62690}" destId="{1BFC8364-1160-4CEF-9730-4AEB86D883E2}" srcOrd="3" destOrd="0" presId="urn:microsoft.com/office/officeart/2005/8/layout/orgChart1"/>
    <dgm:cxn modelId="{89996857-60FA-4A5E-A2B5-98143BC71632}" type="presParOf" srcId="{1BFC8364-1160-4CEF-9730-4AEB86D883E2}" destId="{E7A285C4-50B6-4D0C-A9C9-32ECEF253D8F}" srcOrd="0" destOrd="0" presId="urn:microsoft.com/office/officeart/2005/8/layout/orgChart1"/>
    <dgm:cxn modelId="{2CCE941F-FCD6-40E6-B738-5793A1398F5C}" type="presParOf" srcId="{E7A285C4-50B6-4D0C-A9C9-32ECEF253D8F}" destId="{4274AA66-11EA-4F8B-8953-3B64F3470627}" srcOrd="0" destOrd="0" presId="urn:microsoft.com/office/officeart/2005/8/layout/orgChart1"/>
    <dgm:cxn modelId="{A7A43E44-D38F-4EE5-9970-7140475569C3}" type="presParOf" srcId="{E7A285C4-50B6-4D0C-A9C9-32ECEF253D8F}" destId="{B20B10E9-7DCC-4B10-A754-4B633DC7718B}" srcOrd="1" destOrd="0" presId="urn:microsoft.com/office/officeart/2005/8/layout/orgChart1"/>
    <dgm:cxn modelId="{109E0559-E64B-4821-944B-A35D96007031}" type="presParOf" srcId="{1BFC8364-1160-4CEF-9730-4AEB86D883E2}" destId="{D9250E1C-81AB-4C76-B8A8-878600E719E5}" srcOrd="1" destOrd="0" presId="urn:microsoft.com/office/officeart/2005/8/layout/orgChart1"/>
    <dgm:cxn modelId="{FEF76D1A-5586-4283-96A9-7989BBADA794}" type="presParOf" srcId="{1BFC8364-1160-4CEF-9730-4AEB86D883E2}" destId="{A92B746E-54EB-4D0B-BDFB-4F0E8A19828E}" srcOrd="2" destOrd="0" presId="urn:microsoft.com/office/officeart/2005/8/layout/orgChart1"/>
    <dgm:cxn modelId="{F923942E-9477-4FD3-B457-392682C0BC9C}" type="presParOf" srcId="{4889D611-B71F-43F0-99C2-DC43C3EC57E9}" destId="{A21BA6F0-C87D-4B86-A6E6-AF80918FFCFD}" srcOrd="2" destOrd="0" presId="urn:microsoft.com/office/officeart/2005/8/layout/orgChart1"/>
    <dgm:cxn modelId="{80A9B564-2D4A-4998-8163-3184C71A56E8}" type="presParOf" srcId="{C0A34DBF-4204-444F-9D83-BB2EF19E7119}" destId="{BA47F8FF-0C24-49AD-AC10-8780249A47C1}" srcOrd="2" destOrd="0" presId="urn:microsoft.com/office/officeart/2005/8/layout/orgChart1"/>
    <dgm:cxn modelId="{78BF16E9-1354-44C4-ABCA-BA5B0C8B5A47}" type="presParOf" srcId="{40DCFE2D-794A-47D6-88BD-6EF8AC95F311}" destId="{64692854-869F-4848-BB99-9D9BAF6F8DCD}" srcOrd="6" destOrd="0" presId="urn:microsoft.com/office/officeart/2005/8/layout/orgChart1"/>
    <dgm:cxn modelId="{A153879C-59F2-4BB9-BA1E-7E18A5E423F1}" type="presParOf" srcId="{40DCFE2D-794A-47D6-88BD-6EF8AC95F311}" destId="{2DC4B480-7FD6-4891-834A-26045AE44762}" srcOrd="7" destOrd="0" presId="urn:microsoft.com/office/officeart/2005/8/layout/orgChart1"/>
    <dgm:cxn modelId="{660588D6-1EF9-435F-8D8E-5D41CC39CF93}" type="presParOf" srcId="{2DC4B480-7FD6-4891-834A-26045AE44762}" destId="{4D083B3D-D21D-4BDD-A961-99EACE5A6DF6}" srcOrd="0" destOrd="0" presId="urn:microsoft.com/office/officeart/2005/8/layout/orgChart1"/>
    <dgm:cxn modelId="{04F13EC5-9365-4213-8464-BBBF457CE62B}" type="presParOf" srcId="{4D083B3D-D21D-4BDD-A961-99EACE5A6DF6}" destId="{6945FA21-6563-4C11-83FE-51D0A0D02B26}" srcOrd="0" destOrd="0" presId="urn:microsoft.com/office/officeart/2005/8/layout/orgChart1"/>
    <dgm:cxn modelId="{FD14D457-F457-401F-8F66-6C0A8FD462A8}" type="presParOf" srcId="{4D083B3D-D21D-4BDD-A961-99EACE5A6DF6}" destId="{43A81C31-8288-4F1E-9DF9-32C139B2CDA4}" srcOrd="1" destOrd="0" presId="urn:microsoft.com/office/officeart/2005/8/layout/orgChart1"/>
    <dgm:cxn modelId="{4125B3E8-4404-4E37-B1A0-9F78A41944F5}" type="presParOf" srcId="{2DC4B480-7FD6-4891-834A-26045AE44762}" destId="{40EE7EFD-A7B5-48D5-9B39-6D3EAF26BCC4}" srcOrd="1" destOrd="0" presId="urn:microsoft.com/office/officeart/2005/8/layout/orgChart1"/>
    <dgm:cxn modelId="{98E698F8-B401-4016-A7DE-5645454A5EA9}" type="presParOf" srcId="{2DC4B480-7FD6-4891-834A-26045AE44762}" destId="{6591A768-719B-481C-B09E-DE6167DB5343}" srcOrd="2" destOrd="0" presId="urn:microsoft.com/office/officeart/2005/8/layout/orgChart1"/>
    <dgm:cxn modelId="{D559C3D7-4D66-45D9-89C2-107AF257EF5C}" type="presParOf" srcId="{40DCFE2D-794A-47D6-88BD-6EF8AC95F311}" destId="{25A6FA5D-7FF7-4850-A8FD-5313E0970B1E}" srcOrd="8" destOrd="0" presId="urn:microsoft.com/office/officeart/2005/8/layout/orgChart1"/>
    <dgm:cxn modelId="{90C551F4-396F-40A0-9E38-70A142350F18}" type="presParOf" srcId="{40DCFE2D-794A-47D6-88BD-6EF8AC95F311}" destId="{A0861767-BF73-4E90-A3A2-91BA60AEEF0B}" srcOrd="9" destOrd="0" presId="urn:microsoft.com/office/officeart/2005/8/layout/orgChart1"/>
    <dgm:cxn modelId="{4F3D87A4-2F88-45E7-B1ED-401BDD86D189}" type="presParOf" srcId="{A0861767-BF73-4E90-A3A2-91BA60AEEF0B}" destId="{6AAF2AC5-3D4B-4383-98CD-72BB986F9F6A}" srcOrd="0" destOrd="0" presId="urn:microsoft.com/office/officeart/2005/8/layout/orgChart1"/>
    <dgm:cxn modelId="{7608C00D-EA43-4919-BE27-E63A32D342FE}" type="presParOf" srcId="{6AAF2AC5-3D4B-4383-98CD-72BB986F9F6A}" destId="{B2BC809E-466C-4BFD-A589-EA79DC90DAF3}" srcOrd="0" destOrd="0" presId="urn:microsoft.com/office/officeart/2005/8/layout/orgChart1"/>
    <dgm:cxn modelId="{E198EFBB-4FF2-42BC-9461-D627D5B1FF1E}" type="presParOf" srcId="{6AAF2AC5-3D4B-4383-98CD-72BB986F9F6A}" destId="{8C2337C9-E81F-4B96-9ECD-FDF6D53F2CE1}" srcOrd="1" destOrd="0" presId="urn:microsoft.com/office/officeart/2005/8/layout/orgChart1"/>
    <dgm:cxn modelId="{5FF3FE74-0157-4BEE-8475-34229C53AF7D}" type="presParOf" srcId="{A0861767-BF73-4E90-A3A2-91BA60AEEF0B}" destId="{EA24D025-C9D3-4D24-B705-3ED7A48AB5A5}" srcOrd="1" destOrd="0" presId="urn:microsoft.com/office/officeart/2005/8/layout/orgChart1"/>
    <dgm:cxn modelId="{B6ADE548-72B1-42F2-985C-6CC4160D413A}" type="presParOf" srcId="{A0861767-BF73-4E90-A3A2-91BA60AEEF0B}" destId="{5D2134F3-42AD-4E5F-BE43-E665A0CC6064}" srcOrd="2" destOrd="0" presId="urn:microsoft.com/office/officeart/2005/8/layout/orgChart1"/>
    <dgm:cxn modelId="{69656DA8-A138-4670-BE54-8DF96C971D80}" type="presParOf" srcId="{40DCFE2D-794A-47D6-88BD-6EF8AC95F311}" destId="{0BFBF339-9E60-44AB-A1A8-D70F29D415DB}" srcOrd="10" destOrd="0" presId="urn:microsoft.com/office/officeart/2005/8/layout/orgChart1"/>
    <dgm:cxn modelId="{A54F5F65-5E7C-426D-8799-3103BC9ECB9B}" type="presParOf" srcId="{40DCFE2D-794A-47D6-88BD-6EF8AC95F311}" destId="{CF1321C6-05B4-4903-A4DA-D973563E06EA}" srcOrd="11" destOrd="0" presId="urn:microsoft.com/office/officeart/2005/8/layout/orgChart1"/>
    <dgm:cxn modelId="{59C6C493-500B-4E70-8928-C103C1EF8715}" type="presParOf" srcId="{CF1321C6-05B4-4903-A4DA-D973563E06EA}" destId="{0CE00A86-82C1-4FA9-AEC3-FE2972A79A08}" srcOrd="0" destOrd="0" presId="urn:microsoft.com/office/officeart/2005/8/layout/orgChart1"/>
    <dgm:cxn modelId="{404003FA-88DE-4081-BCA2-7F2D9A89C692}" type="presParOf" srcId="{0CE00A86-82C1-4FA9-AEC3-FE2972A79A08}" destId="{02EFD032-99B0-4E1A-A6E0-3906385AF09A}" srcOrd="0" destOrd="0" presId="urn:microsoft.com/office/officeart/2005/8/layout/orgChart1"/>
    <dgm:cxn modelId="{E58FDDED-CF87-40D2-904E-DC9E3D69AF0E}" type="presParOf" srcId="{0CE00A86-82C1-4FA9-AEC3-FE2972A79A08}" destId="{D60DCB71-3B3D-477D-B22A-FFD0C6324148}" srcOrd="1" destOrd="0" presId="urn:microsoft.com/office/officeart/2005/8/layout/orgChart1"/>
    <dgm:cxn modelId="{5E75A821-60EE-48DD-8A50-FDFB8C4346DE}" type="presParOf" srcId="{CF1321C6-05B4-4903-A4DA-D973563E06EA}" destId="{2992A9D9-B4B9-4D51-80AE-4BE7C8CC2FF8}" srcOrd="1" destOrd="0" presId="urn:microsoft.com/office/officeart/2005/8/layout/orgChart1"/>
    <dgm:cxn modelId="{611163C4-4FF0-43DF-9477-C7ED0B5411F1}" type="presParOf" srcId="{CF1321C6-05B4-4903-A4DA-D973563E06EA}" destId="{3C26B03A-80AF-475C-9DA3-5A9D2C93A710}" srcOrd="2" destOrd="0" presId="urn:microsoft.com/office/officeart/2005/8/layout/orgChart1"/>
    <dgm:cxn modelId="{31E8E6D4-C90C-4CCF-A67C-78921879B523}" type="presParOf" srcId="{A1C94215-96A3-4CA5-8021-10142D81C8B6}" destId="{BB7F2EEA-23D0-401C-AA5D-6DF07B39424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92C23E-C06B-4B4A-AEC7-58253D01B2F6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ACA11EFB-B269-4D29-A64B-5F584E32C894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Planning </a:t>
          </a:r>
          <a:r>
            <a:rPr lang="en-GB" dirty="0" smtClean="0"/>
            <a:t>function</a:t>
          </a:r>
          <a:endParaRPr lang="en-GB" dirty="0"/>
        </a:p>
      </dgm:t>
    </dgm:pt>
    <dgm:pt modelId="{F2E9B369-4EC5-4C6F-BADA-484252E53276}" type="parTrans" cxnId="{955CE3B0-1055-4364-A20C-1308F0D7DDEC}">
      <dgm:prSet/>
      <dgm:spPr/>
      <dgm:t>
        <a:bodyPr/>
        <a:lstStyle/>
        <a:p>
          <a:endParaRPr lang="en-GB"/>
        </a:p>
      </dgm:t>
    </dgm:pt>
    <dgm:pt modelId="{C1884892-26AA-4ACE-8FB8-C2F581C4CF66}" type="sibTrans" cxnId="{955CE3B0-1055-4364-A20C-1308F0D7DDEC}">
      <dgm:prSet/>
      <dgm:spPr/>
      <dgm:t>
        <a:bodyPr/>
        <a:lstStyle/>
        <a:p>
          <a:endParaRPr lang="en-GB"/>
        </a:p>
      </dgm:t>
    </dgm:pt>
    <dgm:pt modelId="{E428DFFD-C815-4BC3-A07B-B3817AC9BE31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Situation/Intelligence</a:t>
          </a:r>
        </a:p>
      </dgm:t>
    </dgm:pt>
    <dgm:pt modelId="{CAF9835F-F085-4210-8984-96611B1722EB}" type="parTrans" cxnId="{99E62C3F-D441-463B-BE60-B1631E41F9E3}">
      <dgm:prSet/>
      <dgm:spPr/>
      <dgm:t>
        <a:bodyPr/>
        <a:lstStyle/>
        <a:p>
          <a:endParaRPr lang="en-GB"/>
        </a:p>
      </dgm:t>
    </dgm:pt>
    <dgm:pt modelId="{F014C75F-E887-46D3-90C9-2A295195B6B7}" type="sibTrans" cxnId="{99E62C3F-D441-463B-BE60-B1631E41F9E3}">
      <dgm:prSet/>
      <dgm:spPr/>
      <dgm:t>
        <a:bodyPr/>
        <a:lstStyle/>
        <a:p>
          <a:endParaRPr lang="en-GB"/>
        </a:p>
      </dgm:t>
    </dgm:pt>
    <dgm:pt modelId="{F16E4F1D-A925-4D05-8DF1-5D617ACD2FA0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Environment</a:t>
          </a:r>
        </a:p>
      </dgm:t>
    </dgm:pt>
    <dgm:pt modelId="{2A070518-BB7C-4CA7-AF1F-76362FED9FCB}" type="parTrans" cxnId="{F791F04B-35A5-4A6B-9685-67099E4E044D}">
      <dgm:prSet/>
      <dgm:spPr/>
      <dgm:t>
        <a:bodyPr/>
        <a:lstStyle/>
        <a:p>
          <a:endParaRPr lang="en-GB"/>
        </a:p>
      </dgm:t>
    </dgm:pt>
    <dgm:pt modelId="{188B4B3B-DE6F-46AC-B3B1-E25016F148F4}" type="sibTrans" cxnId="{F791F04B-35A5-4A6B-9685-67099E4E044D}">
      <dgm:prSet/>
      <dgm:spPr/>
      <dgm:t>
        <a:bodyPr/>
        <a:lstStyle/>
        <a:p>
          <a:endParaRPr lang="en-GB"/>
        </a:p>
      </dgm:t>
    </dgm:pt>
    <dgm:pt modelId="{3D48AF33-4D58-419F-8500-08DB8EFE0514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Response </a:t>
          </a:r>
          <a:r>
            <a:rPr lang="en-GB" dirty="0" smtClean="0"/>
            <a:t>planning</a:t>
          </a:r>
          <a:endParaRPr lang="en-GB" dirty="0"/>
        </a:p>
      </dgm:t>
    </dgm:pt>
    <dgm:pt modelId="{DD00D3A8-4666-4605-B92F-BB7304E6F184}" type="parTrans" cxnId="{E3E48C7C-57AD-4F3E-A8E4-8DF7441CCD0D}">
      <dgm:prSet/>
      <dgm:spPr/>
      <dgm:t>
        <a:bodyPr/>
        <a:lstStyle/>
        <a:p>
          <a:endParaRPr lang="en-GB"/>
        </a:p>
      </dgm:t>
    </dgm:pt>
    <dgm:pt modelId="{20616C7A-87FF-4216-A289-65E5EE469B4B}" type="sibTrans" cxnId="{E3E48C7C-57AD-4F3E-A8E4-8DF7441CCD0D}">
      <dgm:prSet/>
      <dgm:spPr/>
      <dgm:t>
        <a:bodyPr/>
        <a:lstStyle/>
        <a:p>
          <a:endParaRPr lang="en-GB"/>
        </a:p>
      </dgm:t>
    </dgm:pt>
    <dgm:pt modelId="{5071AA46-DA17-4B40-A5A0-212ADDBC623E}">
      <dgm:prSet/>
      <dgm:spPr>
        <a:solidFill>
          <a:srgbClr val="0070C0"/>
        </a:solidFill>
      </dgm:spPr>
      <dgm:t>
        <a:bodyPr/>
        <a:lstStyle/>
        <a:p>
          <a:r>
            <a:rPr lang="en-GB" dirty="0"/>
            <a:t>Resource </a:t>
          </a:r>
          <a:r>
            <a:rPr lang="en-GB" dirty="0" smtClean="0"/>
            <a:t>deployment</a:t>
          </a:r>
          <a:endParaRPr lang="en-GB" dirty="0"/>
        </a:p>
      </dgm:t>
    </dgm:pt>
    <dgm:pt modelId="{02805A25-99E5-4914-B30A-B75F5241FD34}" type="parTrans" cxnId="{A74035EA-9983-4999-9F6D-694BB0ECDDBC}">
      <dgm:prSet/>
      <dgm:spPr/>
      <dgm:t>
        <a:bodyPr/>
        <a:lstStyle/>
        <a:p>
          <a:endParaRPr lang="en-GB"/>
        </a:p>
      </dgm:t>
    </dgm:pt>
    <dgm:pt modelId="{59DAF60C-4112-423E-AC4A-7193DD12B63A}" type="sibTrans" cxnId="{A74035EA-9983-4999-9F6D-694BB0ECDDBC}">
      <dgm:prSet/>
      <dgm:spPr/>
      <dgm:t>
        <a:bodyPr/>
        <a:lstStyle/>
        <a:p>
          <a:endParaRPr lang="en-GB"/>
        </a:p>
      </dgm:t>
    </dgm:pt>
    <dgm:pt modelId="{8139ABC5-B0C4-4184-99F3-8E129061EF34}">
      <dgm:prSet/>
      <dgm:spPr>
        <a:solidFill>
          <a:srgbClr val="0070C0"/>
        </a:solidFill>
      </dgm:spPr>
      <dgm:t>
        <a:bodyPr/>
        <a:lstStyle/>
        <a:p>
          <a:r>
            <a:rPr lang="en-GB" dirty="0"/>
            <a:t>Technical </a:t>
          </a:r>
          <a:r>
            <a:rPr lang="en-GB" dirty="0" smtClean="0"/>
            <a:t>support</a:t>
          </a:r>
          <a:endParaRPr lang="en-GB" dirty="0"/>
        </a:p>
      </dgm:t>
    </dgm:pt>
    <dgm:pt modelId="{80C2B473-6999-4E75-8FA3-C4A996258488}" type="parTrans" cxnId="{920473EE-3F2E-4971-AC65-24947DBC7939}">
      <dgm:prSet/>
      <dgm:spPr/>
      <dgm:t>
        <a:bodyPr/>
        <a:lstStyle/>
        <a:p>
          <a:endParaRPr lang="en-GB"/>
        </a:p>
      </dgm:t>
    </dgm:pt>
    <dgm:pt modelId="{236407E3-7E2C-4F10-A19A-538C5B953A48}" type="sibTrans" cxnId="{920473EE-3F2E-4971-AC65-24947DBC7939}">
      <dgm:prSet/>
      <dgm:spPr/>
      <dgm:t>
        <a:bodyPr/>
        <a:lstStyle/>
        <a:p>
          <a:endParaRPr lang="en-GB"/>
        </a:p>
      </dgm:t>
    </dgm:pt>
    <dgm:pt modelId="{4418E5FA-2875-453F-8654-B6888E7A6103}" type="pres">
      <dgm:prSet presAssocID="{4692C23E-C06B-4B4A-AEC7-58253D01B2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734A1B7F-FD0D-442F-9D50-828D5A69A124}" type="pres">
      <dgm:prSet presAssocID="{ACA11EFB-B269-4D29-A64B-5F584E32C894}" presName="hierRoot1" presStyleCnt="0">
        <dgm:presLayoutVars>
          <dgm:hierBranch val="r"/>
        </dgm:presLayoutVars>
      </dgm:prSet>
      <dgm:spPr/>
    </dgm:pt>
    <dgm:pt modelId="{0403BB04-0AFA-4C20-AB7C-D7BD51A9B6DD}" type="pres">
      <dgm:prSet presAssocID="{ACA11EFB-B269-4D29-A64B-5F584E32C894}" presName="rootComposite1" presStyleCnt="0"/>
      <dgm:spPr/>
    </dgm:pt>
    <dgm:pt modelId="{F34370FC-46A4-4D27-8306-D61B9E7FB8C6}" type="pres">
      <dgm:prSet presAssocID="{ACA11EFB-B269-4D29-A64B-5F584E32C894}" presName="rootText1" presStyleLbl="node0" presStyleIdx="0" presStyleCnt="1" custScaleX="258176" custLinFactNeighborX="648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A218018-4D09-45BB-B09D-29CD1904EE1A}" type="pres">
      <dgm:prSet presAssocID="{ACA11EFB-B269-4D29-A64B-5F584E32C894}" presName="rootConnector1" presStyleLbl="node1" presStyleIdx="0" presStyleCnt="0"/>
      <dgm:spPr/>
      <dgm:t>
        <a:bodyPr/>
        <a:lstStyle/>
        <a:p>
          <a:endParaRPr lang="en-GB"/>
        </a:p>
      </dgm:t>
    </dgm:pt>
    <dgm:pt modelId="{86CC05FA-51E5-4BE5-81E7-F9680735D90E}" type="pres">
      <dgm:prSet presAssocID="{ACA11EFB-B269-4D29-A64B-5F584E32C894}" presName="hierChild2" presStyleCnt="0"/>
      <dgm:spPr/>
    </dgm:pt>
    <dgm:pt modelId="{8012D7CE-2518-4B4C-AF21-20F9FB73B459}" type="pres">
      <dgm:prSet presAssocID="{CAF9835F-F085-4210-8984-96611B1722EB}" presName="Name50" presStyleLbl="parChTrans1D2" presStyleIdx="0" presStyleCnt="5"/>
      <dgm:spPr/>
      <dgm:t>
        <a:bodyPr/>
        <a:lstStyle/>
        <a:p>
          <a:endParaRPr lang="en-GB"/>
        </a:p>
      </dgm:t>
    </dgm:pt>
    <dgm:pt modelId="{822A9DB6-63FB-4881-BDC9-7AB1744D3B11}" type="pres">
      <dgm:prSet presAssocID="{E428DFFD-C815-4BC3-A07B-B3817AC9BE31}" presName="hierRoot2" presStyleCnt="0">
        <dgm:presLayoutVars>
          <dgm:hierBranch val="r"/>
        </dgm:presLayoutVars>
      </dgm:prSet>
      <dgm:spPr/>
    </dgm:pt>
    <dgm:pt modelId="{5D59A63D-AEDB-433A-BC25-C1F9ED686749}" type="pres">
      <dgm:prSet presAssocID="{E428DFFD-C815-4BC3-A07B-B3817AC9BE31}" presName="rootComposite" presStyleCnt="0"/>
      <dgm:spPr/>
    </dgm:pt>
    <dgm:pt modelId="{B601C8B8-4906-46F5-AAE5-BAFA2D4747EA}" type="pres">
      <dgm:prSet presAssocID="{E428DFFD-C815-4BC3-A07B-B3817AC9BE31}" presName="rootText" presStyleLbl="node2" presStyleIdx="0" presStyleCnt="5" custScaleX="375308" custLinFactNeighborX="648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9989983-7E58-46D0-9123-873612923780}" type="pres">
      <dgm:prSet presAssocID="{E428DFFD-C815-4BC3-A07B-B3817AC9BE31}" presName="rootConnector" presStyleLbl="node2" presStyleIdx="0" presStyleCnt="5"/>
      <dgm:spPr/>
      <dgm:t>
        <a:bodyPr/>
        <a:lstStyle/>
        <a:p>
          <a:endParaRPr lang="en-GB"/>
        </a:p>
      </dgm:t>
    </dgm:pt>
    <dgm:pt modelId="{A04C91D5-1098-4413-82F6-31373071A279}" type="pres">
      <dgm:prSet presAssocID="{E428DFFD-C815-4BC3-A07B-B3817AC9BE31}" presName="hierChild4" presStyleCnt="0"/>
      <dgm:spPr/>
    </dgm:pt>
    <dgm:pt modelId="{5AA51C91-E461-4B3A-A439-768F769830A4}" type="pres">
      <dgm:prSet presAssocID="{E428DFFD-C815-4BC3-A07B-B3817AC9BE31}" presName="hierChild5" presStyleCnt="0"/>
      <dgm:spPr/>
    </dgm:pt>
    <dgm:pt modelId="{B0A1A659-8356-4C4D-B82B-E30A640F8D4F}" type="pres">
      <dgm:prSet presAssocID="{2A070518-BB7C-4CA7-AF1F-76362FED9FCB}" presName="Name50" presStyleLbl="parChTrans1D2" presStyleIdx="1" presStyleCnt="5"/>
      <dgm:spPr/>
      <dgm:t>
        <a:bodyPr/>
        <a:lstStyle/>
        <a:p>
          <a:endParaRPr lang="en-GB"/>
        </a:p>
      </dgm:t>
    </dgm:pt>
    <dgm:pt modelId="{3C3E458A-22E6-44AF-9607-011DE5208B14}" type="pres">
      <dgm:prSet presAssocID="{F16E4F1D-A925-4D05-8DF1-5D617ACD2FA0}" presName="hierRoot2" presStyleCnt="0">
        <dgm:presLayoutVars>
          <dgm:hierBranch val="r"/>
        </dgm:presLayoutVars>
      </dgm:prSet>
      <dgm:spPr/>
    </dgm:pt>
    <dgm:pt modelId="{D6446B5B-2B42-4A8D-9FFA-AB278E773203}" type="pres">
      <dgm:prSet presAssocID="{F16E4F1D-A925-4D05-8DF1-5D617ACD2FA0}" presName="rootComposite" presStyleCnt="0"/>
      <dgm:spPr/>
    </dgm:pt>
    <dgm:pt modelId="{C98D82BC-5D69-41F0-BF45-97DC6FADBBEF}" type="pres">
      <dgm:prSet presAssocID="{F16E4F1D-A925-4D05-8DF1-5D617ACD2FA0}" presName="rootText" presStyleLbl="node2" presStyleIdx="1" presStyleCnt="5" custScaleX="375639" custLinFactNeighborX="648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37A9363-430D-498B-9D43-E2045832D531}" type="pres">
      <dgm:prSet presAssocID="{F16E4F1D-A925-4D05-8DF1-5D617ACD2FA0}" presName="rootConnector" presStyleLbl="node2" presStyleIdx="1" presStyleCnt="5"/>
      <dgm:spPr/>
      <dgm:t>
        <a:bodyPr/>
        <a:lstStyle/>
        <a:p>
          <a:endParaRPr lang="en-GB"/>
        </a:p>
      </dgm:t>
    </dgm:pt>
    <dgm:pt modelId="{A089B57F-C0AD-408D-9AAE-FF393D350D35}" type="pres">
      <dgm:prSet presAssocID="{F16E4F1D-A925-4D05-8DF1-5D617ACD2FA0}" presName="hierChild4" presStyleCnt="0"/>
      <dgm:spPr/>
    </dgm:pt>
    <dgm:pt modelId="{51BDC494-7BAB-4D14-9EC5-6F6DFB06169B}" type="pres">
      <dgm:prSet presAssocID="{F16E4F1D-A925-4D05-8DF1-5D617ACD2FA0}" presName="hierChild5" presStyleCnt="0"/>
      <dgm:spPr/>
    </dgm:pt>
    <dgm:pt modelId="{0055494F-696E-4BD1-8784-210408B790CD}" type="pres">
      <dgm:prSet presAssocID="{02805A25-99E5-4914-B30A-B75F5241FD34}" presName="Name50" presStyleLbl="parChTrans1D2" presStyleIdx="2" presStyleCnt="5"/>
      <dgm:spPr/>
      <dgm:t>
        <a:bodyPr/>
        <a:lstStyle/>
        <a:p>
          <a:endParaRPr lang="en-GB"/>
        </a:p>
      </dgm:t>
    </dgm:pt>
    <dgm:pt modelId="{D16DB61E-B596-49DB-AFB4-C3AF60CF5884}" type="pres">
      <dgm:prSet presAssocID="{5071AA46-DA17-4B40-A5A0-212ADDBC623E}" presName="hierRoot2" presStyleCnt="0">
        <dgm:presLayoutVars>
          <dgm:hierBranch val="init"/>
        </dgm:presLayoutVars>
      </dgm:prSet>
      <dgm:spPr/>
    </dgm:pt>
    <dgm:pt modelId="{29BF053D-D6BC-4932-89A4-AE80735F0B6B}" type="pres">
      <dgm:prSet presAssocID="{5071AA46-DA17-4B40-A5A0-212ADDBC623E}" presName="rootComposite" presStyleCnt="0"/>
      <dgm:spPr/>
    </dgm:pt>
    <dgm:pt modelId="{6CBC03E1-792B-4F31-8AA5-4DE7BEE586E1}" type="pres">
      <dgm:prSet presAssocID="{5071AA46-DA17-4B40-A5A0-212ADDBC623E}" presName="rootText" presStyleLbl="node2" presStyleIdx="2" presStyleCnt="5" custScaleX="373335" custLinFactNeighborX="781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8B226297-C7E8-4A1B-8062-B52CDA046880}" type="pres">
      <dgm:prSet presAssocID="{5071AA46-DA17-4B40-A5A0-212ADDBC623E}" presName="rootConnector" presStyleLbl="node2" presStyleIdx="2" presStyleCnt="5"/>
      <dgm:spPr/>
      <dgm:t>
        <a:bodyPr/>
        <a:lstStyle/>
        <a:p>
          <a:endParaRPr lang="en-GB"/>
        </a:p>
      </dgm:t>
    </dgm:pt>
    <dgm:pt modelId="{F2B42348-F3C1-41B0-BA10-5F5CAA06A537}" type="pres">
      <dgm:prSet presAssocID="{5071AA46-DA17-4B40-A5A0-212ADDBC623E}" presName="hierChild4" presStyleCnt="0"/>
      <dgm:spPr/>
    </dgm:pt>
    <dgm:pt modelId="{513519CE-0E1F-4E43-8A1A-B325652E660D}" type="pres">
      <dgm:prSet presAssocID="{5071AA46-DA17-4B40-A5A0-212ADDBC623E}" presName="hierChild5" presStyleCnt="0"/>
      <dgm:spPr/>
    </dgm:pt>
    <dgm:pt modelId="{56034166-A733-4926-A008-9C836FC78DF4}" type="pres">
      <dgm:prSet presAssocID="{DD00D3A8-4666-4605-B92F-BB7304E6F184}" presName="Name50" presStyleLbl="parChTrans1D2" presStyleIdx="3" presStyleCnt="5"/>
      <dgm:spPr/>
      <dgm:t>
        <a:bodyPr/>
        <a:lstStyle/>
        <a:p>
          <a:endParaRPr lang="en-GB"/>
        </a:p>
      </dgm:t>
    </dgm:pt>
    <dgm:pt modelId="{AE2A115B-CAAC-4200-B917-4EA032F2C448}" type="pres">
      <dgm:prSet presAssocID="{3D48AF33-4D58-419F-8500-08DB8EFE0514}" presName="hierRoot2" presStyleCnt="0">
        <dgm:presLayoutVars>
          <dgm:hierBranch val="r"/>
        </dgm:presLayoutVars>
      </dgm:prSet>
      <dgm:spPr/>
    </dgm:pt>
    <dgm:pt modelId="{D98F937A-A0E3-4619-BB04-0CDEE33F3DDE}" type="pres">
      <dgm:prSet presAssocID="{3D48AF33-4D58-419F-8500-08DB8EFE0514}" presName="rootComposite" presStyleCnt="0"/>
      <dgm:spPr/>
    </dgm:pt>
    <dgm:pt modelId="{617E7583-3C4F-47C3-9163-5CD2D621B3D2}" type="pres">
      <dgm:prSet presAssocID="{3D48AF33-4D58-419F-8500-08DB8EFE0514}" presName="rootText" presStyleLbl="node2" presStyleIdx="3" presStyleCnt="5" custScaleX="377944" custLinFactNeighborX="781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709FDE1-D5F8-4F57-B786-953AF71E8581}" type="pres">
      <dgm:prSet presAssocID="{3D48AF33-4D58-419F-8500-08DB8EFE0514}" presName="rootConnector" presStyleLbl="node2" presStyleIdx="3" presStyleCnt="5"/>
      <dgm:spPr/>
      <dgm:t>
        <a:bodyPr/>
        <a:lstStyle/>
        <a:p>
          <a:endParaRPr lang="en-GB"/>
        </a:p>
      </dgm:t>
    </dgm:pt>
    <dgm:pt modelId="{0338F201-6D32-49CA-8B31-E2F0E57A3E65}" type="pres">
      <dgm:prSet presAssocID="{3D48AF33-4D58-419F-8500-08DB8EFE0514}" presName="hierChild4" presStyleCnt="0"/>
      <dgm:spPr/>
    </dgm:pt>
    <dgm:pt modelId="{3E05C537-EE17-4F1E-B985-875B2218434F}" type="pres">
      <dgm:prSet presAssocID="{3D48AF33-4D58-419F-8500-08DB8EFE0514}" presName="hierChild5" presStyleCnt="0"/>
      <dgm:spPr/>
    </dgm:pt>
    <dgm:pt modelId="{A799C5EF-0646-4C9D-84E3-1E43EFDA0E5F}" type="pres">
      <dgm:prSet presAssocID="{80C2B473-6999-4E75-8FA3-C4A996258488}" presName="Name50" presStyleLbl="parChTrans1D2" presStyleIdx="4" presStyleCnt="5"/>
      <dgm:spPr/>
      <dgm:t>
        <a:bodyPr/>
        <a:lstStyle/>
        <a:p>
          <a:endParaRPr lang="en-GB"/>
        </a:p>
      </dgm:t>
    </dgm:pt>
    <dgm:pt modelId="{1BCBA0E4-2AA6-426C-9234-30426B345F5E}" type="pres">
      <dgm:prSet presAssocID="{8139ABC5-B0C4-4184-99F3-8E129061EF34}" presName="hierRoot2" presStyleCnt="0">
        <dgm:presLayoutVars>
          <dgm:hierBranch val="init"/>
        </dgm:presLayoutVars>
      </dgm:prSet>
      <dgm:spPr/>
    </dgm:pt>
    <dgm:pt modelId="{6ACC3FC3-AD24-4FBA-A06B-6F330DFBCE87}" type="pres">
      <dgm:prSet presAssocID="{8139ABC5-B0C4-4184-99F3-8E129061EF34}" presName="rootComposite" presStyleCnt="0"/>
      <dgm:spPr/>
    </dgm:pt>
    <dgm:pt modelId="{79B51835-9678-48C6-8267-1E887FDA3C84}" type="pres">
      <dgm:prSet presAssocID="{8139ABC5-B0C4-4184-99F3-8E129061EF34}" presName="rootText" presStyleLbl="node2" presStyleIdx="4" presStyleCnt="5" custScaleX="377216" custLinFactNeighborX="7810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18002C35-BF4D-4C8C-8991-C72D0F958007}" type="pres">
      <dgm:prSet presAssocID="{8139ABC5-B0C4-4184-99F3-8E129061EF34}" presName="rootConnector" presStyleLbl="node2" presStyleIdx="4" presStyleCnt="5"/>
      <dgm:spPr/>
      <dgm:t>
        <a:bodyPr/>
        <a:lstStyle/>
        <a:p>
          <a:endParaRPr lang="en-GB"/>
        </a:p>
      </dgm:t>
    </dgm:pt>
    <dgm:pt modelId="{BEBFAC6B-1184-494A-A36D-2422CF403215}" type="pres">
      <dgm:prSet presAssocID="{8139ABC5-B0C4-4184-99F3-8E129061EF34}" presName="hierChild4" presStyleCnt="0"/>
      <dgm:spPr/>
    </dgm:pt>
    <dgm:pt modelId="{7C8747C6-3475-4AAC-BB35-151047284E38}" type="pres">
      <dgm:prSet presAssocID="{8139ABC5-B0C4-4184-99F3-8E129061EF34}" presName="hierChild5" presStyleCnt="0"/>
      <dgm:spPr/>
    </dgm:pt>
    <dgm:pt modelId="{9BCBB176-9AB4-4C11-9F1E-50643B9B89A9}" type="pres">
      <dgm:prSet presAssocID="{ACA11EFB-B269-4D29-A64B-5F584E32C894}" presName="hierChild3" presStyleCnt="0"/>
      <dgm:spPr/>
    </dgm:pt>
  </dgm:ptLst>
  <dgm:cxnLst>
    <dgm:cxn modelId="{54CCF6C6-15A9-45D4-94A3-855103CC2B05}" type="presOf" srcId="{F16E4F1D-A925-4D05-8DF1-5D617ACD2FA0}" destId="{C98D82BC-5D69-41F0-BF45-97DC6FADBBEF}" srcOrd="0" destOrd="0" presId="urn:microsoft.com/office/officeart/2005/8/layout/orgChart1"/>
    <dgm:cxn modelId="{164F621B-9783-455E-8EE0-8BA7CF4B0C83}" type="presOf" srcId="{2A070518-BB7C-4CA7-AF1F-76362FED9FCB}" destId="{B0A1A659-8356-4C4D-B82B-E30A640F8D4F}" srcOrd="0" destOrd="0" presId="urn:microsoft.com/office/officeart/2005/8/layout/orgChart1"/>
    <dgm:cxn modelId="{4326F987-2BBF-4CB8-BC46-D59EF586E23B}" type="presOf" srcId="{8139ABC5-B0C4-4184-99F3-8E129061EF34}" destId="{79B51835-9678-48C6-8267-1E887FDA3C84}" srcOrd="0" destOrd="0" presId="urn:microsoft.com/office/officeart/2005/8/layout/orgChart1"/>
    <dgm:cxn modelId="{E21ECF3C-DD6F-43D8-8FD3-002BF2A4FE84}" type="presOf" srcId="{80C2B473-6999-4E75-8FA3-C4A996258488}" destId="{A799C5EF-0646-4C9D-84E3-1E43EFDA0E5F}" srcOrd="0" destOrd="0" presId="urn:microsoft.com/office/officeart/2005/8/layout/orgChart1"/>
    <dgm:cxn modelId="{9F12F66E-D817-495C-941B-36A1E5323FC4}" type="presOf" srcId="{ACA11EFB-B269-4D29-A64B-5F584E32C894}" destId="{F34370FC-46A4-4D27-8306-D61B9E7FB8C6}" srcOrd="0" destOrd="0" presId="urn:microsoft.com/office/officeart/2005/8/layout/orgChart1"/>
    <dgm:cxn modelId="{F4D49577-F8D5-45BB-9D4F-C9CD0FBB6363}" type="presOf" srcId="{E428DFFD-C815-4BC3-A07B-B3817AC9BE31}" destId="{B601C8B8-4906-46F5-AAE5-BAFA2D4747EA}" srcOrd="0" destOrd="0" presId="urn:microsoft.com/office/officeart/2005/8/layout/orgChart1"/>
    <dgm:cxn modelId="{99E62C3F-D441-463B-BE60-B1631E41F9E3}" srcId="{ACA11EFB-B269-4D29-A64B-5F584E32C894}" destId="{E428DFFD-C815-4BC3-A07B-B3817AC9BE31}" srcOrd="0" destOrd="0" parTransId="{CAF9835F-F085-4210-8984-96611B1722EB}" sibTransId="{F014C75F-E887-46D3-90C9-2A295195B6B7}"/>
    <dgm:cxn modelId="{64B1CB50-AD0F-4E64-9EE3-7981D97543FD}" type="presOf" srcId="{CAF9835F-F085-4210-8984-96611B1722EB}" destId="{8012D7CE-2518-4B4C-AF21-20F9FB73B459}" srcOrd="0" destOrd="0" presId="urn:microsoft.com/office/officeart/2005/8/layout/orgChart1"/>
    <dgm:cxn modelId="{0F388C83-318F-4FC0-8FC4-A4F8EAAB3D78}" type="presOf" srcId="{F16E4F1D-A925-4D05-8DF1-5D617ACD2FA0}" destId="{A37A9363-430D-498B-9D43-E2045832D531}" srcOrd="1" destOrd="0" presId="urn:microsoft.com/office/officeart/2005/8/layout/orgChart1"/>
    <dgm:cxn modelId="{F791F04B-35A5-4A6B-9685-67099E4E044D}" srcId="{ACA11EFB-B269-4D29-A64B-5F584E32C894}" destId="{F16E4F1D-A925-4D05-8DF1-5D617ACD2FA0}" srcOrd="1" destOrd="0" parTransId="{2A070518-BB7C-4CA7-AF1F-76362FED9FCB}" sibTransId="{188B4B3B-DE6F-46AC-B3B1-E25016F148F4}"/>
    <dgm:cxn modelId="{F4708C22-B13F-4360-881A-1D0504092266}" type="presOf" srcId="{02805A25-99E5-4914-B30A-B75F5241FD34}" destId="{0055494F-696E-4BD1-8784-210408B790CD}" srcOrd="0" destOrd="0" presId="urn:microsoft.com/office/officeart/2005/8/layout/orgChart1"/>
    <dgm:cxn modelId="{5736A04D-D030-4F12-87A9-972852286EF8}" type="presOf" srcId="{E428DFFD-C815-4BC3-A07B-B3817AC9BE31}" destId="{49989983-7E58-46D0-9123-873612923780}" srcOrd="1" destOrd="0" presId="urn:microsoft.com/office/officeart/2005/8/layout/orgChart1"/>
    <dgm:cxn modelId="{1497512C-77AB-440A-BAF4-6549DBADCA90}" type="presOf" srcId="{4692C23E-C06B-4B4A-AEC7-58253D01B2F6}" destId="{4418E5FA-2875-453F-8654-B6888E7A6103}" srcOrd="0" destOrd="0" presId="urn:microsoft.com/office/officeart/2005/8/layout/orgChart1"/>
    <dgm:cxn modelId="{920473EE-3F2E-4971-AC65-24947DBC7939}" srcId="{ACA11EFB-B269-4D29-A64B-5F584E32C894}" destId="{8139ABC5-B0C4-4184-99F3-8E129061EF34}" srcOrd="4" destOrd="0" parTransId="{80C2B473-6999-4E75-8FA3-C4A996258488}" sibTransId="{236407E3-7E2C-4F10-A19A-538C5B953A48}"/>
    <dgm:cxn modelId="{080FEB8E-762F-475C-A18C-BBF561B6BBF8}" type="presOf" srcId="{DD00D3A8-4666-4605-B92F-BB7304E6F184}" destId="{56034166-A733-4926-A008-9C836FC78DF4}" srcOrd="0" destOrd="0" presId="urn:microsoft.com/office/officeart/2005/8/layout/orgChart1"/>
    <dgm:cxn modelId="{A74035EA-9983-4999-9F6D-694BB0ECDDBC}" srcId="{ACA11EFB-B269-4D29-A64B-5F584E32C894}" destId="{5071AA46-DA17-4B40-A5A0-212ADDBC623E}" srcOrd="2" destOrd="0" parTransId="{02805A25-99E5-4914-B30A-B75F5241FD34}" sibTransId="{59DAF60C-4112-423E-AC4A-7193DD12B63A}"/>
    <dgm:cxn modelId="{64A7E6F7-FE97-404C-AAFF-BFB365C3F54E}" type="presOf" srcId="{8139ABC5-B0C4-4184-99F3-8E129061EF34}" destId="{18002C35-BF4D-4C8C-8991-C72D0F958007}" srcOrd="1" destOrd="0" presId="urn:microsoft.com/office/officeart/2005/8/layout/orgChart1"/>
    <dgm:cxn modelId="{06925BA7-8991-458E-8550-40C04F293145}" type="presOf" srcId="{3D48AF33-4D58-419F-8500-08DB8EFE0514}" destId="{617E7583-3C4F-47C3-9163-5CD2D621B3D2}" srcOrd="0" destOrd="0" presId="urn:microsoft.com/office/officeart/2005/8/layout/orgChart1"/>
    <dgm:cxn modelId="{5611B925-09E9-4B0C-8440-680B10DB3DE3}" type="presOf" srcId="{3D48AF33-4D58-419F-8500-08DB8EFE0514}" destId="{F709FDE1-D5F8-4F57-B786-953AF71E8581}" srcOrd="1" destOrd="0" presId="urn:microsoft.com/office/officeart/2005/8/layout/orgChart1"/>
    <dgm:cxn modelId="{955CE3B0-1055-4364-A20C-1308F0D7DDEC}" srcId="{4692C23E-C06B-4B4A-AEC7-58253D01B2F6}" destId="{ACA11EFB-B269-4D29-A64B-5F584E32C894}" srcOrd="0" destOrd="0" parTransId="{F2E9B369-4EC5-4C6F-BADA-484252E53276}" sibTransId="{C1884892-26AA-4ACE-8FB8-C2F581C4CF66}"/>
    <dgm:cxn modelId="{E3E48C7C-57AD-4F3E-A8E4-8DF7441CCD0D}" srcId="{ACA11EFB-B269-4D29-A64B-5F584E32C894}" destId="{3D48AF33-4D58-419F-8500-08DB8EFE0514}" srcOrd="3" destOrd="0" parTransId="{DD00D3A8-4666-4605-B92F-BB7304E6F184}" sibTransId="{20616C7A-87FF-4216-A289-65E5EE469B4B}"/>
    <dgm:cxn modelId="{77EDE45D-B62A-4424-AA7E-5BF7050A1CEA}" type="presOf" srcId="{ACA11EFB-B269-4D29-A64B-5F584E32C894}" destId="{AA218018-4D09-45BB-B09D-29CD1904EE1A}" srcOrd="1" destOrd="0" presId="urn:microsoft.com/office/officeart/2005/8/layout/orgChart1"/>
    <dgm:cxn modelId="{79C03528-369F-43AF-A02D-359D922E4E98}" type="presOf" srcId="{5071AA46-DA17-4B40-A5A0-212ADDBC623E}" destId="{6CBC03E1-792B-4F31-8AA5-4DE7BEE586E1}" srcOrd="0" destOrd="0" presId="urn:microsoft.com/office/officeart/2005/8/layout/orgChart1"/>
    <dgm:cxn modelId="{F2F066DB-504C-475B-AB7F-3EEE44A60806}" type="presOf" srcId="{5071AA46-DA17-4B40-A5A0-212ADDBC623E}" destId="{8B226297-C7E8-4A1B-8062-B52CDA046880}" srcOrd="1" destOrd="0" presId="urn:microsoft.com/office/officeart/2005/8/layout/orgChart1"/>
    <dgm:cxn modelId="{D2CBF708-1B4A-4E59-B370-F59B9C68195C}" type="presParOf" srcId="{4418E5FA-2875-453F-8654-B6888E7A6103}" destId="{734A1B7F-FD0D-442F-9D50-828D5A69A124}" srcOrd="0" destOrd="0" presId="urn:microsoft.com/office/officeart/2005/8/layout/orgChart1"/>
    <dgm:cxn modelId="{3B4A3F9A-5C38-4B6F-9FA0-6F008FAE0ADC}" type="presParOf" srcId="{734A1B7F-FD0D-442F-9D50-828D5A69A124}" destId="{0403BB04-0AFA-4C20-AB7C-D7BD51A9B6DD}" srcOrd="0" destOrd="0" presId="urn:microsoft.com/office/officeart/2005/8/layout/orgChart1"/>
    <dgm:cxn modelId="{E80E1DA8-55BB-420D-AB5B-43455B5B5E8B}" type="presParOf" srcId="{0403BB04-0AFA-4C20-AB7C-D7BD51A9B6DD}" destId="{F34370FC-46A4-4D27-8306-D61B9E7FB8C6}" srcOrd="0" destOrd="0" presId="urn:microsoft.com/office/officeart/2005/8/layout/orgChart1"/>
    <dgm:cxn modelId="{9B01DE5A-D697-48C0-8268-5364C4C683E1}" type="presParOf" srcId="{0403BB04-0AFA-4C20-AB7C-D7BD51A9B6DD}" destId="{AA218018-4D09-45BB-B09D-29CD1904EE1A}" srcOrd="1" destOrd="0" presId="urn:microsoft.com/office/officeart/2005/8/layout/orgChart1"/>
    <dgm:cxn modelId="{A739DDB6-8236-455D-84C0-E42113203DFB}" type="presParOf" srcId="{734A1B7F-FD0D-442F-9D50-828D5A69A124}" destId="{86CC05FA-51E5-4BE5-81E7-F9680735D90E}" srcOrd="1" destOrd="0" presId="urn:microsoft.com/office/officeart/2005/8/layout/orgChart1"/>
    <dgm:cxn modelId="{21D4DC1D-4140-4226-8489-ACFABA399ACD}" type="presParOf" srcId="{86CC05FA-51E5-4BE5-81E7-F9680735D90E}" destId="{8012D7CE-2518-4B4C-AF21-20F9FB73B459}" srcOrd="0" destOrd="0" presId="urn:microsoft.com/office/officeart/2005/8/layout/orgChart1"/>
    <dgm:cxn modelId="{1A48A1A9-C29B-4FAB-AC10-DBAC4F44C82B}" type="presParOf" srcId="{86CC05FA-51E5-4BE5-81E7-F9680735D90E}" destId="{822A9DB6-63FB-4881-BDC9-7AB1744D3B11}" srcOrd="1" destOrd="0" presId="urn:microsoft.com/office/officeart/2005/8/layout/orgChart1"/>
    <dgm:cxn modelId="{F1A22DFB-C4AB-433F-BEC8-524F2211856D}" type="presParOf" srcId="{822A9DB6-63FB-4881-BDC9-7AB1744D3B11}" destId="{5D59A63D-AEDB-433A-BC25-C1F9ED686749}" srcOrd="0" destOrd="0" presId="urn:microsoft.com/office/officeart/2005/8/layout/orgChart1"/>
    <dgm:cxn modelId="{37A9C0CE-1BC7-478C-A764-BF3CAFD8CA36}" type="presParOf" srcId="{5D59A63D-AEDB-433A-BC25-C1F9ED686749}" destId="{B601C8B8-4906-46F5-AAE5-BAFA2D4747EA}" srcOrd="0" destOrd="0" presId="urn:microsoft.com/office/officeart/2005/8/layout/orgChart1"/>
    <dgm:cxn modelId="{4B8AF02E-A398-4FC0-B75E-844E88E4E17A}" type="presParOf" srcId="{5D59A63D-AEDB-433A-BC25-C1F9ED686749}" destId="{49989983-7E58-46D0-9123-873612923780}" srcOrd="1" destOrd="0" presId="urn:microsoft.com/office/officeart/2005/8/layout/orgChart1"/>
    <dgm:cxn modelId="{CD56B58B-C342-4DC5-B92E-5C7D9177FD52}" type="presParOf" srcId="{822A9DB6-63FB-4881-BDC9-7AB1744D3B11}" destId="{A04C91D5-1098-4413-82F6-31373071A279}" srcOrd="1" destOrd="0" presId="urn:microsoft.com/office/officeart/2005/8/layout/orgChart1"/>
    <dgm:cxn modelId="{047167C3-AEC3-490A-BA59-6E188CBE7145}" type="presParOf" srcId="{822A9DB6-63FB-4881-BDC9-7AB1744D3B11}" destId="{5AA51C91-E461-4B3A-A439-768F769830A4}" srcOrd="2" destOrd="0" presId="urn:microsoft.com/office/officeart/2005/8/layout/orgChart1"/>
    <dgm:cxn modelId="{3F088FC1-E9F5-429B-8908-3A8A8011D3B1}" type="presParOf" srcId="{86CC05FA-51E5-4BE5-81E7-F9680735D90E}" destId="{B0A1A659-8356-4C4D-B82B-E30A640F8D4F}" srcOrd="2" destOrd="0" presId="urn:microsoft.com/office/officeart/2005/8/layout/orgChart1"/>
    <dgm:cxn modelId="{3EC4930D-F7EF-4E66-B1E7-66ACADD8E6AB}" type="presParOf" srcId="{86CC05FA-51E5-4BE5-81E7-F9680735D90E}" destId="{3C3E458A-22E6-44AF-9607-011DE5208B14}" srcOrd="3" destOrd="0" presId="urn:microsoft.com/office/officeart/2005/8/layout/orgChart1"/>
    <dgm:cxn modelId="{CDB40915-3629-4573-9E9F-A14EC9BF6D4E}" type="presParOf" srcId="{3C3E458A-22E6-44AF-9607-011DE5208B14}" destId="{D6446B5B-2B42-4A8D-9FFA-AB278E773203}" srcOrd="0" destOrd="0" presId="urn:microsoft.com/office/officeart/2005/8/layout/orgChart1"/>
    <dgm:cxn modelId="{109EE07C-A5B0-492E-82B9-477FCEFC0368}" type="presParOf" srcId="{D6446B5B-2B42-4A8D-9FFA-AB278E773203}" destId="{C98D82BC-5D69-41F0-BF45-97DC6FADBBEF}" srcOrd="0" destOrd="0" presId="urn:microsoft.com/office/officeart/2005/8/layout/orgChart1"/>
    <dgm:cxn modelId="{093E6009-62E7-4FD2-BB14-EA91A155AF37}" type="presParOf" srcId="{D6446B5B-2B42-4A8D-9FFA-AB278E773203}" destId="{A37A9363-430D-498B-9D43-E2045832D531}" srcOrd="1" destOrd="0" presId="urn:microsoft.com/office/officeart/2005/8/layout/orgChart1"/>
    <dgm:cxn modelId="{9FD11F42-7070-4C3C-A5D3-61E9F71079EA}" type="presParOf" srcId="{3C3E458A-22E6-44AF-9607-011DE5208B14}" destId="{A089B57F-C0AD-408D-9AAE-FF393D350D35}" srcOrd="1" destOrd="0" presId="urn:microsoft.com/office/officeart/2005/8/layout/orgChart1"/>
    <dgm:cxn modelId="{AAFAC92A-B83A-4DDB-8B95-F47C76A3936F}" type="presParOf" srcId="{3C3E458A-22E6-44AF-9607-011DE5208B14}" destId="{51BDC494-7BAB-4D14-9EC5-6F6DFB06169B}" srcOrd="2" destOrd="0" presId="urn:microsoft.com/office/officeart/2005/8/layout/orgChart1"/>
    <dgm:cxn modelId="{4878813F-CD85-45ED-B03D-8A33E00CDBA6}" type="presParOf" srcId="{86CC05FA-51E5-4BE5-81E7-F9680735D90E}" destId="{0055494F-696E-4BD1-8784-210408B790CD}" srcOrd="4" destOrd="0" presId="urn:microsoft.com/office/officeart/2005/8/layout/orgChart1"/>
    <dgm:cxn modelId="{89708ED2-95D3-404A-8F53-144702266A4F}" type="presParOf" srcId="{86CC05FA-51E5-4BE5-81E7-F9680735D90E}" destId="{D16DB61E-B596-49DB-AFB4-C3AF60CF5884}" srcOrd="5" destOrd="0" presId="urn:microsoft.com/office/officeart/2005/8/layout/orgChart1"/>
    <dgm:cxn modelId="{F6ADE703-6A9C-4047-95B7-0BBAC4B01C86}" type="presParOf" srcId="{D16DB61E-B596-49DB-AFB4-C3AF60CF5884}" destId="{29BF053D-D6BC-4932-89A4-AE80735F0B6B}" srcOrd="0" destOrd="0" presId="urn:microsoft.com/office/officeart/2005/8/layout/orgChart1"/>
    <dgm:cxn modelId="{E35F8662-B19A-4318-86B8-29E96478FD7E}" type="presParOf" srcId="{29BF053D-D6BC-4932-89A4-AE80735F0B6B}" destId="{6CBC03E1-792B-4F31-8AA5-4DE7BEE586E1}" srcOrd="0" destOrd="0" presId="urn:microsoft.com/office/officeart/2005/8/layout/orgChart1"/>
    <dgm:cxn modelId="{CE70F527-1851-4935-B925-D31F7F039675}" type="presParOf" srcId="{29BF053D-D6BC-4932-89A4-AE80735F0B6B}" destId="{8B226297-C7E8-4A1B-8062-B52CDA046880}" srcOrd="1" destOrd="0" presId="urn:microsoft.com/office/officeart/2005/8/layout/orgChart1"/>
    <dgm:cxn modelId="{840E4210-0077-418D-8ECF-3531FC1BF030}" type="presParOf" srcId="{D16DB61E-B596-49DB-AFB4-C3AF60CF5884}" destId="{F2B42348-F3C1-41B0-BA10-5F5CAA06A537}" srcOrd="1" destOrd="0" presId="urn:microsoft.com/office/officeart/2005/8/layout/orgChart1"/>
    <dgm:cxn modelId="{3AD4BFCE-8849-4354-9E99-6EE1931F993B}" type="presParOf" srcId="{D16DB61E-B596-49DB-AFB4-C3AF60CF5884}" destId="{513519CE-0E1F-4E43-8A1A-B325652E660D}" srcOrd="2" destOrd="0" presId="urn:microsoft.com/office/officeart/2005/8/layout/orgChart1"/>
    <dgm:cxn modelId="{26AA057C-57E1-4764-B163-D53495CE41C3}" type="presParOf" srcId="{86CC05FA-51E5-4BE5-81E7-F9680735D90E}" destId="{56034166-A733-4926-A008-9C836FC78DF4}" srcOrd="6" destOrd="0" presId="urn:microsoft.com/office/officeart/2005/8/layout/orgChart1"/>
    <dgm:cxn modelId="{D1254A89-6D80-4E91-BAA8-6FB69ECCC39D}" type="presParOf" srcId="{86CC05FA-51E5-4BE5-81E7-F9680735D90E}" destId="{AE2A115B-CAAC-4200-B917-4EA032F2C448}" srcOrd="7" destOrd="0" presId="urn:microsoft.com/office/officeart/2005/8/layout/orgChart1"/>
    <dgm:cxn modelId="{D90F3BF5-482B-489D-9058-AA08B1A3CFDB}" type="presParOf" srcId="{AE2A115B-CAAC-4200-B917-4EA032F2C448}" destId="{D98F937A-A0E3-4619-BB04-0CDEE33F3DDE}" srcOrd="0" destOrd="0" presId="urn:microsoft.com/office/officeart/2005/8/layout/orgChart1"/>
    <dgm:cxn modelId="{1AD227DE-48C8-410F-ABF2-D2B73C698E09}" type="presParOf" srcId="{D98F937A-A0E3-4619-BB04-0CDEE33F3DDE}" destId="{617E7583-3C4F-47C3-9163-5CD2D621B3D2}" srcOrd="0" destOrd="0" presId="urn:microsoft.com/office/officeart/2005/8/layout/orgChart1"/>
    <dgm:cxn modelId="{C13768A3-3260-4621-93D9-24903887424D}" type="presParOf" srcId="{D98F937A-A0E3-4619-BB04-0CDEE33F3DDE}" destId="{F709FDE1-D5F8-4F57-B786-953AF71E8581}" srcOrd="1" destOrd="0" presId="urn:microsoft.com/office/officeart/2005/8/layout/orgChart1"/>
    <dgm:cxn modelId="{79C3451C-4A3C-468D-B5DE-7685C7E95A3B}" type="presParOf" srcId="{AE2A115B-CAAC-4200-B917-4EA032F2C448}" destId="{0338F201-6D32-49CA-8B31-E2F0E57A3E65}" srcOrd="1" destOrd="0" presId="urn:microsoft.com/office/officeart/2005/8/layout/orgChart1"/>
    <dgm:cxn modelId="{1A83C1BA-4189-4B8B-B670-6C96675D7703}" type="presParOf" srcId="{AE2A115B-CAAC-4200-B917-4EA032F2C448}" destId="{3E05C537-EE17-4F1E-B985-875B2218434F}" srcOrd="2" destOrd="0" presId="urn:microsoft.com/office/officeart/2005/8/layout/orgChart1"/>
    <dgm:cxn modelId="{6352687D-550D-49F6-90FD-CC79EC47B785}" type="presParOf" srcId="{86CC05FA-51E5-4BE5-81E7-F9680735D90E}" destId="{A799C5EF-0646-4C9D-84E3-1E43EFDA0E5F}" srcOrd="8" destOrd="0" presId="urn:microsoft.com/office/officeart/2005/8/layout/orgChart1"/>
    <dgm:cxn modelId="{90D1568E-D898-48F7-9163-E8DB1491F7C9}" type="presParOf" srcId="{86CC05FA-51E5-4BE5-81E7-F9680735D90E}" destId="{1BCBA0E4-2AA6-426C-9234-30426B345F5E}" srcOrd="9" destOrd="0" presId="urn:microsoft.com/office/officeart/2005/8/layout/orgChart1"/>
    <dgm:cxn modelId="{AA12989F-FE04-4BB3-8879-8091E54CF70D}" type="presParOf" srcId="{1BCBA0E4-2AA6-426C-9234-30426B345F5E}" destId="{6ACC3FC3-AD24-4FBA-A06B-6F330DFBCE87}" srcOrd="0" destOrd="0" presId="urn:microsoft.com/office/officeart/2005/8/layout/orgChart1"/>
    <dgm:cxn modelId="{1A5A9659-A4FD-4CD1-AA3D-6C32B30BE4F1}" type="presParOf" srcId="{6ACC3FC3-AD24-4FBA-A06B-6F330DFBCE87}" destId="{79B51835-9678-48C6-8267-1E887FDA3C84}" srcOrd="0" destOrd="0" presId="urn:microsoft.com/office/officeart/2005/8/layout/orgChart1"/>
    <dgm:cxn modelId="{A60FC678-E516-44BB-8E52-000E5ECC3FEA}" type="presParOf" srcId="{6ACC3FC3-AD24-4FBA-A06B-6F330DFBCE87}" destId="{18002C35-BF4D-4C8C-8991-C72D0F958007}" srcOrd="1" destOrd="0" presId="urn:microsoft.com/office/officeart/2005/8/layout/orgChart1"/>
    <dgm:cxn modelId="{934FF4A1-F644-486D-BA30-7D5D1D92344C}" type="presParOf" srcId="{1BCBA0E4-2AA6-426C-9234-30426B345F5E}" destId="{BEBFAC6B-1184-494A-A36D-2422CF403215}" srcOrd="1" destOrd="0" presId="urn:microsoft.com/office/officeart/2005/8/layout/orgChart1"/>
    <dgm:cxn modelId="{DCD1F73C-FD54-40D3-81A2-A439D27CA237}" type="presParOf" srcId="{1BCBA0E4-2AA6-426C-9234-30426B345F5E}" destId="{7C8747C6-3475-4AAC-BB35-151047284E38}" srcOrd="2" destOrd="0" presId="urn:microsoft.com/office/officeart/2005/8/layout/orgChart1"/>
    <dgm:cxn modelId="{DB8F443C-EA88-411E-B3B8-9C08342F56DC}" type="presParOf" srcId="{734A1B7F-FD0D-442F-9D50-828D5A69A124}" destId="{9BCBB176-9AB4-4C11-9F1E-50643B9B89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F247BE-7839-48FF-8064-75A2C1A08074}" type="doc">
      <dgm:prSet loTypeId="urn:microsoft.com/office/officeart/2005/8/layout/orgChart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DF14FC84-03B4-4B81-AFDA-4CC9D25E1279}">
      <dgm:prSet phldrT="[Text]"/>
      <dgm:spPr/>
      <dgm:t>
        <a:bodyPr/>
        <a:lstStyle/>
        <a:p>
          <a:r>
            <a:rPr lang="en-GB" dirty="0"/>
            <a:t>Logistics Function</a:t>
          </a:r>
        </a:p>
      </dgm:t>
    </dgm:pt>
    <dgm:pt modelId="{BAAC6DF0-6A2F-4CB6-8C97-4C88A8602C3E}" type="parTrans" cxnId="{E5C3C4B7-967D-4FA0-9527-4369CCD7B4FA}">
      <dgm:prSet/>
      <dgm:spPr/>
      <dgm:t>
        <a:bodyPr/>
        <a:lstStyle/>
        <a:p>
          <a:endParaRPr lang="en-GB"/>
        </a:p>
      </dgm:t>
    </dgm:pt>
    <dgm:pt modelId="{B3544E98-68D4-4C1A-82AD-BCC1D99FB92B}" type="sibTrans" cxnId="{E5C3C4B7-967D-4FA0-9527-4369CCD7B4FA}">
      <dgm:prSet/>
      <dgm:spPr/>
      <dgm:t>
        <a:bodyPr/>
        <a:lstStyle/>
        <a:p>
          <a:endParaRPr lang="en-GB"/>
        </a:p>
      </dgm:t>
    </dgm:pt>
    <dgm:pt modelId="{87DCB8E9-6540-43C7-9C71-7545A5795EA8}">
      <dgm:prSet phldrT="[Text]"/>
      <dgm:spPr/>
      <dgm:t>
        <a:bodyPr/>
        <a:lstStyle/>
        <a:p>
          <a:r>
            <a:rPr lang="en-GB" dirty="0"/>
            <a:t>Supply</a:t>
          </a:r>
        </a:p>
      </dgm:t>
    </dgm:pt>
    <dgm:pt modelId="{6185B01B-BF73-4138-B431-1DE13335E17A}" type="parTrans" cxnId="{F06E82A9-5516-4691-8225-CF685930820D}">
      <dgm:prSet/>
      <dgm:spPr/>
      <dgm:t>
        <a:bodyPr/>
        <a:lstStyle/>
        <a:p>
          <a:endParaRPr lang="en-GB"/>
        </a:p>
      </dgm:t>
    </dgm:pt>
    <dgm:pt modelId="{110D9992-50CA-4F39-9855-74ACAB1782C8}" type="sibTrans" cxnId="{F06E82A9-5516-4691-8225-CF685930820D}">
      <dgm:prSet/>
      <dgm:spPr/>
      <dgm:t>
        <a:bodyPr/>
        <a:lstStyle/>
        <a:p>
          <a:endParaRPr lang="en-GB"/>
        </a:p>
      </dgm:t>
    </dgm:pt>
    <dgm:pt modelId="{722CA201-37B1-467D-8070-247A9C09EF29}">
      <dgm:prSet phldrT="[Text]"/>
      <dgm:spPr/>
      <dgm:t>
        <a:bodyPr/>
        <a:lstStyle/>
        <a:p>
          <a:r>
            <a:rPr lang="en-GB" dirty="0"/>
            <a:t>Communications Support</a:t>
          </a:r>
        </a:p>
      </dgm:t>
    </dgm:pt>
    <dgm:pt modelId="{7E67FB73-22B2-48AE-89DB-821DAE918A6C}" type="parTrans" cxnId="{B9916B31-3C02-457B-90C2-2C2A045FE12D}">
      <dgm:prSet/>
      <dgm:spPr/>
      <dgm:t>
        <a:bodyPr/>
        <a:lstStyle/>
        <a:p>
          <a:endParaRPr lang="en-GB"/>
        </a:p>
      </dgm:t>
    </dgm:pt>
    <dgm:pt modelId="{9FFF77D0-C117-4F99-B895-FDF1DC3D7A4D}" type="sibTrans" cxnId="{B9916B31-3C02-457B-90C2-2C2A045FE12D}">
      <dgm:prSet/>
      <dgm:spPr/>
      <dgm:t>
        <a:bodyPr/>
        <a:lstStyle/>
        <a:p>
          <a:endParaRPr lang="en-GB"/>
        </a:p>
      </dgm:t>
    </dgm:pt>
    <dgm:pt modelId="{ED75DC08-BDA1-4D67-A58B-73F096F7793F}">
      <dgm:prSet phldrT="[Text]"/>
      <dgm:spPr/>
      <dgm:t>
        <a:bodyPr/>
        <a:lstStyle/>
        <a:p>
          <a:r>
            <a:rPr lang="en-GB" dirty="0"/>
            <a:t>Facilities Support</a:t>
          </a:r>
        </a:p>
      </dgm:t>
    </dgm:pt>
    <dgm:pt modelId="{C44A29E3-1910-4425-83FD-E26B23AF42DC}" type="parTrans" cxnId="{D87C69BB-2622-401F-9189-9DB176F2FD57}">
      <dgm:prSet/>
      <dgm:spPr/>
      <dgm:t>
        <a:bodyPr/>
        <a:lstStyle/>
        <a:p>
          <a:endParaRPr lang="en-GB"/>
        </a:p>
      </dgm:t>
    </dgm:pt>
    <dgm:pt modelId="{39E0490E-CAFC-4B50-9064-1225AAE5FEF9}" type="sibTrans" cxnId="{D87C69BB-2622-401F-9189-9DB176F2FD57}">
      <dgm:prSet/>
      <dgm:spPr/>
      <dgm:t>
        <a:bodyPr/>
        <a:lstStyle/>
        <a:p>
          <a:endParaRPr lang="en-GB"/>
        </a:p>
      </dgm:t>
    </dgm:pt>
    <dgm:pt modelId="{AE2D4087-1497-43DA-ABF1-22BFF85A200A}">
      <dgm:prSet/>
      <dgm:spPr/>
      <dgm:t>
        <a:bodyPr/>
        <a:lstStyle/>
        <a:p>
          <a:r>
            <a:rPr lang="en-GB" dirty="0"/>
            <a:t>Transport Support</a:t>
          </a:r>
        </a:p>
      </dgm:t>
    </dgm:pt>
    <dgm:pt modelId="{FF61689F-8EA4-4E07-A40B-18DA2BC814A7}" type="parTrans" cxnId="{4A6F46D2-FFE6-44FF-8C6D-2B83BDF2A99E}">
      <dgm:prSet/>
      <dgm:spPr/>
      <dgm:t>
        <a:bodyPr/>
        <a:lstStyle/>
        <a:p>
          <a:endParaRPr lang="en-GB"/>
        </a:p>
      </dgm:t>
    </dgm:pt>
    <dgm:pt modelId="{A900D5D1-9D67-480A-8730-1A70C5DC441E}" type="sibTrans" cxnId="{4A6F46D2-FFE6-44FF-8C6D-2B83BDF2A99E}">
      <dgm:prSet/>
      <dgm:spPr/>
      <dgm:t>
        <a:bodyPr/>
        <a:lstStyle/>
        <a:p>
          <a:endParaRPr lang="en-GB"/>
        </a:p>
      </dgm:t>
    </dgm:pt>
    <dgm:pt modelId="{183F4B67-3002-49B2-99AC-70289FBC5B4E}">
      <dgm:prSet/>
      <dgm:spPr/>
      <dgm:t>
        <a:bodyPr/>
        <a:lstStyle/>
        <a:p>
          <a:r>
            <a:rPr lang="en-GB" dirty="0"/>
            <a:t>Subsistence</a:t>
          </a:r>
        </a:p>
      </dgm:t>
    </dgm:pt>
    <dgm:pt modelId="{21DB28F4-6377-41E1-AE96-AEAECF16649C}" type="parTrans" cxnId="{4BD88C58-FCA0-4276-A91F-15400CBE0D78}">
      <dgm:prSet/>
      <dgm:spPr/>
      <dgm:t>
        <a:bodyPr/>
        <a:lstStyle/>
        <a:p>
          <a:endParaRPr lang="en-GB"/>
        </a:p>
      </dgm:t>
    </dgm:pt>
    <dgm:pt modelId="{2A8FBEA2-4433-4612-9A94-FF6AD0147BB7}" type="sibTrans" cxnId="{4BD88C58-FCA0-4276-A91F-15400CBE0D78}">
      <dgm:prSet/>
      <dgm:spPr/>
      <dgm:t>
        <a:bodyPr/>
        <a:lstStyle/>
        <a:p>
          <a:endParaRPr lang="en-GB"/>
        </a:p>
      </dgm:t>
    </dgm:pt>
    <dgm:pt modelId="{C59293C7-D033-40AE-9561-9F34FE447DFB}" type="pres">
      <dgm:prSet presAssocID="{B7F247BE-7839-48FF-8064-75A2C1A0807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BECA4109-E550-44BF-B1DC-4EC3D20BF3F4}" type="pres">
      <dgm:prSet presAssocID="{DF14FC84-03B4-4B81-AFDA-4CC9D25E1279}" presName="hierRoot1" presStyleCnt="0">
        <dgm:presLayoutVars>
          <dgm:hierBranch val="r"/>
        </dgm:presLayoutVars>
      </dgm:prSet>
      <dgm:spPr/>
    </dgm:pt>
    <dgm:pt modelId="{A3753128-40FA-4B20-A190-A6C9043AB799}" type="pres">
      <dgm:prSet presAssocID="{DF14FC84-03B4-4B81-AFDA-4CC9D25E1279}" presName="rootComposite1" presStyleCnt="0"/>
      <dgm:spPr/>
    </dgm:pt>
    <dgm:pt modelId="{76058210-62F9-48A2-BC62-D9D057160AE0}" type="pres">
      <dgm:prSet presAssocID="{DF14FC84-03B4-4B81-AFDA-4CC9D25E127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C70431-E9E0-4F5C-94D8-1D807119BEE0}" type="pres">
      <dgm:prSet presAssocID="{DF14FC84-03B4-4B81-AFDA-4CC9D25E1279}" presName="rootConnector1" presStyleLbl="node1" presStyleIdx="0" presStyleCnt="0"/>
      <dgm:spPr/>
      <dgm:t>
        <a:bodyPr/>
        <a:lstStyle/>
        <a:p>
          <a:endParaRPr lang="en-GB"/>
        </a:p>
      </dgm:t>
    </dgm:pt>
    <dgm:pt modelId="{B2B33B9C-E60B-4A36-A800-14BDF4995544}" type="pres">
      <dgm:prSet presAssocID="{DF14FC84-03B4-4B81-AFDA-4CC9D25E1279}" presName="hierChild2" presStyleCnt="0"/>
      <dgm:spPr/>
    </dgm:pt>
    <dgm:pt modelId="{1251B6B4-B762-4F3F-8875-4EB71C49AD1D}" type="pres">
      <dgm:prSet presAssocID="{6185B01B-BF73-4138-B431-1DE13335E17A}" presName="Name50" presStyleLbl="parChTrans1D2" presStyleIdx="0" presStyleCnt="5"/>
      <dgm:spPr/>
      <dgm:t>
        <a:bodyPr/>
        <a:lstStyle/>
        <a:p>
          <a:endParaRPr lang="en-GB"/>
        </a:p>
      </dgm:t>
    </dgm:pt>
    <dgm:pt modelId="{603F8386-B236-4265-B844-C0280761E4B6}" type="pres">
      <dgm:prSet presAssocID="{87DCB8E9-6540-43C7-9C71-7545A5795EA8}" presName="hierRoot2" presStyleCnt="0">
        <dgm:presLayoutVars>
          <dgm:hierBranch val="init"/>
        </dgm:presLayoutVars>
      </dgm:prSet>
      <dgm:spPr/>
    </dgm:pt>
    <dgm:pt modelId="{53B0B53D-960E-44F6-ABEC-4EF6B71E67D8}" type="pres">
      <dgm:prSet presAssocID="{87DCB8E9-6540-43C7-9C71-7545A5795EA8}" presName="rootComposite" presStyleCnt="0"/>
      <dgm:spPr/>
    </dgm:pt>
    <dgm:pt modelId="{D3566592-D53B-4943-8C3D-B07667EC24AD}" type="pres">
      <dgm:prSet presAssocID="{87DCB8E9-6540-43C7-9C71-7545A5795EA8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1A91001-7E56-43DD-B773-73DB1CE45C7B}" type="pres">
      <dgm:prSet presAssocID="{87DCB8E9-6540-43C7-9C71-7545A5795EA8}" presName="rootConnector" presStyleLbl="node2" presStyleIdx="0" presStyleCnt="5"/>
      <dgm:spPr/>
      <dgm:t>
        <a:bodyPr/>
        <a:lstStyle/>
        <a:p>
          <a:endParaRPr lang="en-GB"/>
        </a:p>
      </dgm:t>
    </dgm:pt>
    <dgm:pt modelId="{6E708BC8-9705-4B88-B81C-77B710981556}" type="pres">
      <dgm:prSet presAssocID="{87DCB8E9-6540-43C7-9C71-7545A5795EA8}" presName="hierChild4" presStyleCnt="0"/>
      <dgm:spPr/>
    </dgm:pt>
    <dgm:pt modelId="{BAF9FDEC-24BD-4B1D-8F2B-2823C61BE3CE}" type="pres">
      <dgm:prSet presAssocID="{87DCB8E9-6540-43C7-9C71-7545A5795EA8}" presName="hierChild5" presStyleCnt="0"/>
      <dgm:spPr/>
    </dgm:pt>
    <dgm:pt modelId="{95D06FCA-A92B-4C9D-BD0E-5A1EEAAB2A79}" type="pres">
      <dgm:prSet presAssocID="{7E67FB73-22B2-48AE-89DB-821DAE918A6C}" presName="Name50" presStyleLbl="parChTrans1D2" presStyleIdx="1" presStyleCnt="5"/>
      <dgm:spPr/>
      <dgm:t>
        <a:bodyPr/>
        <a:lstStyle/>
        <a:p>
          <a:endParaRPr lang="en-GB"/>
        </a:p>
      </dgm:t>
    </dgm:pt>
    <dgm:pt modelId="{B24E2934-B495-4DBC-8145-BF9CD542C0EB}" type="pres">
      <dgm:prSet presAssocID="{722CA201-37B1-467D-8070-247A9C09EF29}" presName="hierRoot2" presStyleCnt="0">
        <dgm:presLayoutVars>
          <dgm:hierBranch val="init"/>
        </dgm:presLayoutVars>
      </dgm:prSet>
      <dgm:spPr/>
    </dgm:pt>
    <dgm:pt modelId="{B981E725-B3F9-4128-A85B-2F48AA8D0AB2}" type="pres">
      <dgm:prSet presAssocID="{722CA201-37B1-467D-8070-247A9C09EF29}" presName="rootComposite" presStyleCnt="0"/>
      <dgm:spPr/>
    </dgm:pt>
    <dgm:pt modelId="{65A89826-C00F-4214-9FC8-6EF008E24B96}" type="pres">
      <dgm:prSet presAssocID="{722CA201-37B1-467D-8070-247A9C09EF29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7620C79-2FDA-4012-8EEF-A145A88E5A61}" type="pres">
      <dgm:prSet presAssocID="{722CA201-37B1-467D-8070-247A9C09EF29}" presName="rootConnector" presStyleLbl="node2" presStyleIdx="1" presStyleCnt="5"/>
      <dgm:spPr/>
      <dgm:t>
        <a:bodyPr/>
        <a:lstStyle/>
        <a:p>
          <a:endParaRPr lang="en-GB"/>
        </a:p>
      </dgm:t>
    </dgm:pt>
    <dgm:pt modelId="{9901B7A8-36B6-4206-B735-100948ED2B97}" type="pres">
      <dgm:prSet presAssocID="{722CA201-37B1-467D-8070-247A9C09EF29}" presName="hierChild4" presStyleCnt="0"/>
      <dgm:spPr/>
    </dgm:pt>
    <dgm:pt modelId="{B6CF125E-D795-4974-B228-1A93E34484A3}" type="pres">
      <dgm:prSet presAssocID="{722CA201-37B1-467D-8070-247A9C09EF29}" presName="hierChild5" presStyleCnt="0"/>
      <dgm:spPr/>
    </dgm:pt>
    <dgm:pt modelId="{ED7850AA-E82C-4016-B5E2-1F75AFFE3FA7}" type="pres">
      <dgm:prSet presAssocID="{C44A29E3-1910-4425-83FD-E26B23AF42DC}" presName="Name50" presStyleLbl="parChTrans1D2" presStyleIdx="2" presStyleCnt="5"/>
      <dgm:spPr/>
      <dgm:t>
        <a:bodyPr/>
        <a:lstStyle/>
        <a:p>
          <a:endParaRPr lang="en-GB"/>
        </a:p>
      </dgm:t>
    </dgm:pt>
    <dgm:pt modelId="{C31810AD-D016-49DF-A3A4-5EF9305B8736}" type="pres">
      <dgm:prSet presAssocID="{ED75DC08-BDA1-4D67-A58B-73F096F7793F}" presName="hierRoot2" presStyleCnt="0">
        <dgm:presLayoutVars>
          <dgm:hierBranch val="init"/>
        </dgm:presLayoutVars>
      </dgm:prSet>
      <dgm:spPr/>
    </dgm:pt>
    <dgm:pt modelId="{5FBCA801-DC90-44E9-AAFF-FF13888E6C67}" type="pres">
      <dgm:prSet presAssocID="{ED75DC08-BDA1-4D67-A58B-73F096F7793F}" presName="rootComposite" presStyleCnt="0"/>
      <dgm:spPr/>
    </dgm:pt>
    <dgm:pt modelId="{03EAC650-F825-4B91-B188-54526D6050E6}" type="pres">
      <dgm:prSet presAssocID="{ED75DC08-BDA1-4D67-A58B-73F096F7793F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CC4D464E-021B-4ADA-AF9D-D21CA3999685}" type="pres">
      <dgm:prSet presAssocID="{ED75DC08-BDA1-4D67-A58B-73F096F7793F}" presName="rootConnector" presStyleLbl="node2" presStyleIdx="2" presStyleCnt="5"/>
      <dgm:spPr/>
      <dgm:t>
        <a:bodyPr/>
        <a:lstStyle/>
        <a:p>
          <a:endParaRPr lang="en-GB"/>
        </a:p>
      </dgm:t>
    </dgm:pt>
    <dgm:pt modelId="{413D7E85-7562-4CAE-A0F7-AF30C803F467}" type="pres">
      <dgm:prSet presAssocID="{ED75DC08-BDA1-4D67-A58B-73F096F7793F}" presName="hierChild4" presStyleCnt="0"/>
      <dgm:spPr/>
    </dgm:pt>
    <dgm:pt modelId="{26E9810B-F8E1-4DAD-9B1F-C06485D861CD}" type="pres">
      <dgm:prSet presAssocID="{ED75DC08-BDA1-4D67-A58B-73F096F7793F}" presName="hierChild5" presStyleCnt="0"/>
      <dgm:spPr/>
    </dgm:pt>
    <dgm:pt modelId="{4CA96751-9CE3-41EF-85BB-9033EFEA1B30}" type="pres">
      <dgm:prSet presAssocID="{FF61689F-8EA4-4E07-A40B-18DA2BC814A7}" presName="Name50" presStyleLbl="parChTrans1D2" presStyleIdx="3" presStyleCnt="5"/>
      <dgm:spPr/>
      <dgm:t>
        <a:bodyPr/>
        <a:lstStyle/>
        <a:p>
          <a:endParaRPr lang="en-GB"/>
        </a:p>
      </dgm:t>
    </dgm:pt>
    <dgm:pt modelId="{9FF661F3-CAD4-4C2C-B802-FBBC1AA1A660}" type="pres">
      <dgm:prSet presAssocID="{AE2D4087-1497-43DA-ABF1-22BFF85A200A}" presName="hierRoot2" presStyleCnt="0">
        <dgm:presLayoutVars>
          <dgm:hierBranch val="init"/>
        </dgm:presLayoutVars>
      </dgm:prSet>
      <dgm:spPr/>
    </dgm:pt>
    <dgm:pt modelId="{E29F8A9C-034F-479A-AE42-4797BC04ABB7}" type="pres">
      <dgm:prSet presAssocID="{AE2D4087-1497-43DA-ABF1-22BFF85A200A}" presName="rootComposite" presStyleCnt="0"/>
      <dgm:spPr/>
    </dgm:pt>
    <dgm:pt modelId="{7E8059F3-3FF2-48A6-8CF8-88558406E338}" type="pres">
      <dgm:prSet presAssocID="{AE2D4087-1497-43DA-ABF1-22BFF85A200A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A364F4C-3D00-4C29-A1CA-26DEB05B4FC9}" type="pres">
      <dgm:prSet presAssocID="{AE2D4087-1497-43DA-ABF1-22BFF85A200A}" presName="rootConnector" presStyleLbl="node2" presStyleIdx="3" presStyleCnt="5"/>
      <dgm:spPr/>
      <dgm:t>
        <a:bodyPr/>
        <a:lstStyle/>
        <a:p>
          <a:endParaRPr lang="en-GB"/>
        </a:p>
      </dgm:t>
    </dgm:pt>
    <dgm:pt modelId="{26AEF747-5D5D-4F1F-8CA3-300F72CC83B3}" type="pres">
      <dgm:prSet presAssocID="{AE2D4087-1497-43DA-ABF1-22BFF85A200A}" presName="hierChild4" presStyleCnt="0"/>
      <dgm:spPr/>
    </dgm:pt>
    <dgm:pt modelId="{22EF6433-86A8-42E5-AD18-3E6B78A54259}" type="pres">
      <dgm:prSet presAssocID="{AE2D4087-1497-43DA-ABF1-22BFF85A200A}" presName="hierChild5" presStyleCnt="0"/>
      <dgm:spPr/>
    </dgm:pt>
    <dgm:pt modelId="{147D01D0-621B-4B36-AF66-934511A0B3CD}" type="pres">
      <dgm:prSet presAssocID="{21DB28F4-6377-41E1-AE96-AEAECF16649C}" presName="Name50" presStyleLbl="parChTrans1D2" presStyleIdx="4" presStyleCnt="5"/>
      <dgm:spPr/>
      <dgm:t>
        <a:bodyPr/>
        <a:lstStyle/>
        <a:p>
          <a:endParaRPr lang="en-GB"/>
        </a:p>
      </dgm:t>
    </dgm:pt>
    <dgm:pt modelId="{F852E23E-4917-4B94-BCBB-3570828C14CE}" type="pres">
      <dgm:prSet presAssocID="{183F4B67-3002-49B2-99AC-70289FBC5B4E}" presName="hierRoot2" presStyleCnt="0">
        <dgm:presLayoutVars>
          <dgm:hierBranch val="init"/>
        </dgm:presLayoutVars>
      </dgm:prSet>
      <dgm:spPr/>
    </dgm:pt>
    <dgm:pt modelId="{8DFC43DF-A1A2-4A51-999B-4B74AC0FA8BA}" type="pres">
      <dgm:prSet presAssocID="{183F4B67-3002-49B2-99AC-70289FBC5B4E}" presName="rootComposite" presStyleCnt="0"/>
      <dgm:spPr/>
    </dgm:pt>
    <dgm:pt modelId="{193ADE3D-EA13-4250-B297-DF6F6EF6B6A2}" type="pres">
      <dgm:prSet presAssocID="{183F4B67-3002-49B2-99AC-70289FBC5B4E}" presName="rootText" presStyleLbl="node2" presStyleIdx="4" presStyleCnt="5" custLinFactNeighborX="-2945" custLinFactNeighborY="-1687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24A41CC-6CDE-4C22-87B1-5CBC37A37B75}" type="pres">
      <dgm:prSet presAssocID="{183F4B67-3002-49B2-99AC-70289FBC5B4E}" presName="rootConnector" presStyleLbl="node2" presStyleIdx="4" presStyleCnt="5"/>
      <dgm:spPr/>
      <dgm:t>
        <a:bodyPr/>
        <a:lstStyle/>
        <a:p>
          <a:endParaRPr lang="en-GB"/>
        </a:p>
      </dgm:t>
    </dgm:pt>
    <dgm:pt modelId="{F8CB3F04-13A1-4E18-8FD8-922444E15F87}" type="pres">
      <dgm:prSet presAssocID="{183F4B67-3002-49B2-99AC-70289FBC5B4E}" presName="hierChild4" presStyleCnt="0"/>
      <dgm:spPr/>
    </dgm:pt>
    <dgm:pt modelId="{555413E3-F2A5-48A9-878A-1299F2D37288}" type="pres">
      <dgm:prSet presAssocID="{183F4B67-3002-49B2-99AC-70289FBC5B4E}" presName="hierChild5" presStyleCnt="0"/>
      <dgm:spPr/>
    </dgm:pt>
    <dgm:pt modelId="{49C36F78-5CA3-454E-8FD7-F36CDFC71101}" type="pres">
      <dgm:prSet presAssocID="{DF14FC84-03B4-4B81-AFDA-4CC9D25E1279}" presName="hierChild3" presStyleCnt="0"/>
      <dgm:spPr/>
    </dgm:pt>
  </dgm:ptLst>
  <dgm:cxnLst>
    <dgm:cxn modelId="{B9916B31-3C02-457B-90C2-2C2A045FE12D}" srcId="{DF14FC84-03B4-4B81-AFDA-4CC9D25E1279}" destId="{722CA201-37B1-467D-8070-247A9C09EF29}" srcOrd="1" destOrd="0" parTransId="{7E67FB73-22B2-48AE-89DB-821DAE918A6C}" sibTransId="{9FFF77D0-C117-4F99-B895-FDF1DC3D7A4D}"/>
    <dgm:cxn modelId="{4F1021C2-7B92-40BD-86BE-A4A087400F11}" type="presOf" srcId="{DF14FC84-03B4-4B81-AFDA-4CC9D25E1279}" destId="{2FC70431-E9E0-4F5C-94D8-1D807119BEE0}" srcOrd="1" destOrd="0" presId="urn:microsoft.com/office/officeart/2005/8/layout/orgChart1"/>
    <dgm:cxn modelId="{C37AD712-85F4-48F3-BB61-07B3FD8D20FD}" type="presOf" srcId="{183F4B67-3002-49B2-99AC-70289FBC5B4E}" destId="{924A41CC-6CDE-4C22-87B1-5CBC37A37B75}" srcOrd="1" destOrd="0" presId="urn:microsoft.com/office/officeart/2005/8/layout/orgChart1"/>
    <dgm:cxn modelId="{D87C69BB-2622-401F-9189-9DB176F2FD57}" srcId="{DF14FC84-03B4-4B81-AFDA-4CC9D25E1279}" destId="{ED75DC08-BDA1-4D67-A58B-73F096F7793F}" srcOrd="2" destOrd="0" parTransId="{C44A29E3-1910-4425-83FD-E26B23AF42DC}" sibTransId="{39E0490E-CAFC-4B50-9064-1225AAE5FEF9}"/>
    <dgm:cxn modelId="{100F4BBA-FEE9-4FB3-8196-FB491F18CCE3}" type="presOf" srcId="{AE2D4087-1497-43DA-ABF1-22BFF85A200A}" destId="{7E8059F3-3FF2-48A6-8CF8-88558406E338}" srcOrd="0" destOrd="0" presId="urn:microsoft.com/office/officeart/2005/8/layout/orgChart1"/>
    <dgm:cxn modelId="{C3D3F227-C983-4CEA-9FC3-148A3FDA3824}" type="presOf" srcId="{722CA201-37B1-467D-8070-247A9C09EF29}" destId="{A7620C79-2FDA-4012-8EEF-A145A88E5A61}" srcOrd="1" destOrd="0" presId="urn:microsoft.com/office/officeart/2005/8/layout/orgChart1"/>
    <dgm:cxn modelId="{13786A30-11C5-4265-894E-FC8A3874D08C}" type="presOf" srcId="{722CA201-37B1-467D-8070-247A9C09EF29}" destId="{65A89826-C00F-4214-9FC8-6EF008E24B96}" srcOrd="0" destOrd="0" presId="urn:microsoft.com/office/officeart/2005/8/layout/orgChart1"/>
    <dgm:cxn modelId="{DBEF1692-1F6E-44D5-A8BF-82023F4B72A9}" type="presOf" srcId="{183F4B67-3002-49B2-99AC-70289FBC5B4E}" destId="{193ADE3D-EA13-4250-B297-DF6F6EF6B6A2}" srcOrd="0" destOrd="0" presId="urn:microsoft.com/office/officeart/2005/8/layout/orgChart1"/>
    <dgm:cxn modelId="{7B48FB7C-45A1-4A81-8C19-E0EC8C2BE727}" type="presOf" srcId="{AE2D4087-1497-43DA-ABF1-22BFF85A200A}" destId="{6A364F4C-3D00-4C29-A1CA-26DEB05B4FC9}" srcOrd="1" destOrd="0" presId="urn:microsoft.com/office/officeart/2005/8/layout/orgChart1"/>
    <dgm:cxn modelId="{8A3E7CBA-43D9-432D-A521-7DFE73449CE8}" type="presOf" srcId="{C44A29E3-1910-4425-83FD-E26B23AF42DC}" destId="{ED7850AA-E82C-4016-B5E2-1F75AFFE3FA7}" srcOrd="0" destOrd="0" presId="urn:microsoft.com/office/officeart/2005/8/layout/orgChart1"/>
    <dgm:cxn modelId="{D76086B0-AE07-4D0F-9FA9-87DC1CA1BB4B}" type="presOf" srcId="{21DB28F4-6377-41E1-AE96-AEAECF16649C}" destId="{147D01D0-621B-4B36-AF66-934511A0B3CD}" srcOrd="0" destOrd="0" presId="urn:microsoft.com/office/officeart/2005/8/layout/orgChart1"/>
    <dgm:cxn modelId="{0E1D550C-2C61-4C9A-8AFD-A1C24F966C8F}" type="presOf" srcId="{6185B01B-BF73-4138-B431-1DE13335E17A}" destId="{1251B6B4-B762-4F3F-8875-4EB71C49AD1D}" srcOrd="0" destOrd="0" presId="urn:microsoft.com/office/officeart/2005/8/layout/orgChart1"/>
    <dgm:cxn modelId="{E1C370E9-8897-4E48-B9CA-B11EEF9DBF2A}" type="presOf" srcId="{87DCB8E9-6540-43C7-9C71-7545A5795EA8}" destId="{A1A91001-7E56-43DD-B773-73DB1CE45C7B}" srcOrd="1" destOrd="0" presId="urn:microsoft.com/office/officeart/2005/8/layout/orgChart1"/>
    <dgm:cxn modelId="{5395F0BB-7C7A-486E-B525-B5FFCEF8083D}" type="presOf" srcId="{7E67FB73-22B2-48AE-89DB-821DAE918A6C}" destId="{95D06FCA-A92B-4C9D-BD0E-5A1EEAAB2A79}" srcOrd="0" destOrd="0" presId="urn:microsoft.com/office/officeart/2005/8/layout/orgChart1"/>
    <dgm:cxn modelId="{E5C3C4B7-967D-4FA0-9527-4369CCD7B4FA}" srcId="{B7F247BE-7839-48FF-8064-75A2C1A08074}" destId="{DF14FC84-03B4-4B81-AFDA-4CC9D25E1279}" srcOrd="0" destOrd="0" parTransId="{BAAC6DF0-6A2F-4CB6-8C97-4C88A8602C3E}" sibTransId="{B3544E98-68D4-4C1A-82AD-BCC1D99FB92B}"/>
    <dgm:cxn modelId="{4BD88C58-FCA0-4276-A91F-15400CBE0D78}" srcId="{DF14FC84-03B4-4B81-AFDA-4CC9D25E1279}" destId="{183F4B67-3002-49B2-99AC-70289FBC5B4E}" srcOrd="4" destOrd="0" parTransId="{21DB28F4-6377-41E1-AE96-AEAECF16649C}" sibTransId="{2A8FBEA2-4433-4612-9A94-FF6AD0147BB7}"/>
    <dgm:cxn modelId="{9CEBEA38-3A52-4054-9B59-AB1EFF5BDFB6}" type="presOf" srcId="{ED75DC08-BDA1-4D67-A58B-73F096F7793F}" destId="{03EAC650-F825-4B91-B188-54526D6050E6}" srcOrd="0" destOrd="0" presId="urn:microsoft.com/office/officeart/2005/8/layout/orgChart1"/>
    <dgm:cxn modelId="{F06E82A9-5516-4691-8225-CF685930820D}" srcId="{DF14FC84-03B4-4B81-AFDA-4CC9D25E1279}" destId="{87DCB8E9-6540-43C7-9C71-7545A5795EA8}" srcOrd="0" destOrd="0" parTransId="{6185B01B-BF73-4138-B431-1DE13335E17A}" sibTransId="{110D9992-50CA-4F39-9855-74ACAB1782C8}"/>
    <dgm:cxn modelId="{2C75EC13-CF80-4E0D-BE1D-8F1B2D5DD295}" type="presOf" srcId="{DF14FC84-03B4-4B81-AFDA-4CC9D25E1279}" destId="{76058210-62F9-48A2-BC62-D9D057160AE0}" srcOrd="0" destOrd="0" presId="urn:microsoft.com/office/officeart/2005/8/layout/orgChart1"/>
    <dgm:cxn modelId="{7ACE85F6-22D3-4B8A-9D0E-85BDA9BE7312}" type="presOf" srcId="{ED75DC08-BDA1-4D67-A58B-73F096F7793F}" destId="{CC4D464E-021B-4ADA-AF9D-D21CA3999685}" srcOrd="1" destOrd="0" presId="urn:microsoft.com/office/officeart/2005/8/layout/orgChart1"/>
    <dgm:cxn modelId="{4A6F46D2-FFE6-44FF-8C6D-2B83BDF2A99E}" srcId="{DF14FC84-03B4-4B81-AFDA-4CC9D25E1279}" destId="{AE2D4087-1497-43DA-ABF1-22BFF85A200A}" srcOrd="3" destOrd="0" parTransId="{FF61689F-8EA4-4E07-A40B-18DA2BC814A7}" sibTransId="{A900D5D1-9D67-480A-8730-1A70C5DC441E}"/>
    <dgm:cxn modelId="{EF88ECC7-13B2-43D1-A796-61C3C8FC0BF4}" type="presOf" srcId="{FF61689F-8EA4-4E07-A40B-18DA2BC814A7}" destId="{4CA96751-9CE3-41EF-85BB-9033EFEA1B30}" srcOrd="0" destOrd="0" presId="urn:microsoft.com/office/officeart/2005/8/layout/orgChart1"/>
    <dgm:cxn modelId="{66D1A89F-FB37-4691-ADC2-9CE6C1A3531D}" type="presOf" srcId="{87DCB8E9-6540-43C7-9C71-7545A5795EA8}" destId="{D3566592-D53B-4943-8C3D-B07667EC24AD}" srcOrd="0" destOrd="0" presId="urn:microsoft.com/office/officeart/2005/8/layout/orgChart1"/>
    <dgm:cxn modelId="{23B43EBE-094E-4BB9-A5D3-261BA069F096}" type="presOf" srcId="{B7F247BE-7839-48FF-8064-75A2C1A08074}" destId="{C59293C7-D033-40AE-9561-9F34FE447DFB}" srcOrd="0" destOrd="0" presId="urn:microsoft.com/office/officeart/2005/8/layout/orgChart1"/>
    <dgm:cxn modelId="{1E0EC4A0-FE9F-492B-B7B2-D379B8625BE3}" type="presParOf" srcId="{C59293C7-D033-40AE-9561-9F34FE447DFB}" destId="{BECA4109-E550-44BF-B1DC-4EC3D20BF3F4}" srcOrd="0" destOrd="0" presId="urn:microsoft.com/office/officeart/2005/8/layout/orgChart1"/>
    <dgm:cxn modelId="{28202B9F-15D7-4F2D-945A-95E5EFC25690}" type="presParOf" srcId="{BECA4109-E550-44BF-B1DC-4EC3D20BF3F4}" destId="{A3753128-40FA-4B20-A190-A6C9043AB799}" srcOrd="0" destOrd="0" presId="urn:microsoft.com/office/officeart/2005/8/layout/orgChart1"/>
    <dgm:cxn modelId="{6CEC2F76-4DDE-4D11-BF26-8BC64A1E0516}" type="presParOf" srcId="{A3753128-40FA-4B20-A190-A6C9043AB799}" destId="{76058210-62F9-48A2-BC62-D9D057160AE0}" srcOrd="0" destOrd="0" presId="urn:microsoft.com/office/officeart/2005/8/layout/orgChart1"/>
    <dgm:cxn modelId="{9FFD05ED-C5A9-42F2-B511-C4091955FBAC}" type="presParOf" srcId="{A3753128-40FA-4B20-A190-A6C9043AB799}" destId="{2FC70431-E9E0-4F5C-94D8-1D807119BEE0}" srcOrd="1" destOrd="0" presId="urn:microsoft.com/office/officeart/2005/8/layout/orgChart1"/>
    <dgm:cxn modelId="{E2E35E27-DDEF-439D-B270-CA73F8616C44}" type="presParOf" srcId="{BECA4109-E550-44BF-B1DC-4EC3D20BF3F4}" destId="{B2B33B9C-E60B-4A36-A800-14BDF4995544}" srcOrd="1" destOrd="0" presId="urn:microsoft.com/office/officeart/2005/8/layout/orgChart1"/>
    <dgm:cxn modelId="{B8B6B4D0-B382-4B09-AC04-DC819F004779}" type="presParOf" srcId="{B2B33B9C-E60B-4A36-A800-14BDF4995544}" destId="{1251B6B4-B762-4F3F-8875-4EB71C49AD1D}" srcOrd="0" destOrd="0" presId="urn:microsoft.com/office/officeart/2005/8/layout/orgChart1"/>
    <dgm:cxn modelId="{1A409899-DE56-45BF-A422-34EB462BA22E}" type="presParOf" srcId="{B2B33B9C-E60B-4A36-A800-14BDF4995544}" destId="{603F8386-B236-4265-B844-C0280761E4B6}" srcOrd="1" destOrd="0" presId="urn:microsoft.com/office/officeart/2005/8/layout/orgChart1"/>
    <dgm:cxn modelId="{6BC5CBF9-34CC-400D-A5EB-752E16451073}" type="presParOf" srcId="{603F8386-B236-4265-B844-C0280761E4B6}" destId="{53B0B53D-960E-44F6-ABEC-4EF6B71E67D8}" srcOrd="0" destOrd="0" presId="urn:microsoft.com/office/officeart/2005/8/layout/orgChart1"/>
    <dgm:cxn modelId="{A00D9732-309A-433F-878E-2A2A83D05EE5}" type="presParOf" srcId="{53B0B53D-960E-44F6-ABEC-4EF6B71E67D8}" destId="{D3566592-D53B-4943-8C3D-B07667EC24AD}" srcOrd="0" destOrd="0" presId="urn:microsoft.com/office/officeart/2005/8/layout/orgChart1"/>
    <dgm:cxn modelId="{AFEEF8F4-087A-4147-BD02-234C28D69572}" type="presParOf" srcId="{53B0B53D-960E-44F6-ABEC-4EF6B71E67D8}" destId="{A1A91001-7E56-43DD-B773-73DB1CE45C7B}" srcOrd="1" destOrd="0" presId="urn:microsoft.com/office/officeart/2005/8/layout/orgChart1"/>
    <dgm:cxn modelId="{D579ADA2-714F-4047-B423-99CF78C0FE00}" type="presParOf" srcId="{603F8386-B236-4265-B844-C0280761E4B6}" destId="{6E708BC8-9705-4B88-B81C-77B710981556}" srcOrd="1" destOrd="0" presId="urn:microsoft.com/office/officeart/2005/8/layout/orgChart1"/>
    <dgm:cxn modelId="{63E56970-3D6C-4B75-A670-535BF2C30E12}" type="presParOf" srcId="{603F8386-B236-4265-B844-C0280761E4B6}" destId="{BAF9FDEC-24BD-4B1D-8F2B-2823C61BE3CE}" srcOrd="2" destOrd="0" presId="urn:microsoft.com/office/officeart/2005/8/layout/orgChart1"/>
    <dgm:cxn modelId="{5D8EB44D-D4A1-469D-8A7A-397BAEC4142A}" type="presParOf" srcId="{B2B33B9C-E60B-4A36-A800-14BDF4995544}" destId="{95D06FCA-A92B-4C9D-BD0E-5A1EEAAB2A79}" srcOrd="2" destOrd="0" presId="urn:microsoft.com/office/officeart/2005/8/layout/orgChart1"/>
    <dgm:cxn modelId="{AC2A7951-C708-4096-8BF6-A224D0A651CF}" type="presParOf" srcId="{B2B33B9C-E60B-4A36-A800-14BDF4995544}" destId="{B24E2934-B495-4DBC-8145-BF9CD542C0EB}" srcOrd="3" destOrd="0" presId="urn:microsoft.com/office/officeart/2005/8/layout/orgChart1"/>
    <dgm:cxn modelId="{3D53E6F2-6496-4FE6-AF02-432D2C97C10C}" type="presParOf" srcId="{B24E2934-B495-4DBC-8145-BF9CD542C0EB}" destId="{B981E725-B3F9-4128-A85B-2F48AA8D0AB2}" srcOrd="0" destOrd="0" presId="urn:microsoft.com/office/officeart/2005/8/layout/orgChart1"/>
    <dgm:cxn modelId="{626C7856-E6DE-448A-A19B-C9E2CA49CA42}" type="presParOf" srcId="{B981E725-B3F9-4128-A85B-2F48AA8D0AB2}" destId="{65A89826-C00F-4214-9FC8-6EF008E24B96}" srcOrd="0" destOrd="0" presId="urn:microsoft.com/office/officeart/2005/8/layout/orgChart1"/>
    <dgm:cxn modelId="{E833B4C0-184A-4912-8BE4-23EBFFC618E5}" type="presParOf" srcId="{B981E725-B3F9-4128-A85B-2F48AA8D0AB2}" destId="{A7620C79-2FDA-4012-8EEF-A145A88E5A61}" srcOrd="1" destOrd="0" presId="urn:microsoft.com/office/officeart/2005/8/layout/orgChart1"/>
    <dgm:cxn modelId="{B5747C10-A31C-4CC3-89AD-CD4B78A2526E}" type="presParOf" srcId="{B24E2934-B495-4DBC-8145-BF9CD542C0EB}" destId="{9901B7A8-36B6-4206-B735-100948ED2B97}" srcOrd="1" destOrd="0" presId="urn:microsoft.com/office/officeart/2005/8/layout/orgChart1"/>
    <dgm:cxn modelId="{8D2A4179-E3F2-4DCC-8425-A2172311C747}" type="presParOf" srcId="{B24E2934-B495-4DBC-8145-BF9CD542C0EB}" destId="{B6CF125E-D795-4974-B228-1A93E34484A3}" srcOrd="2" destOrd="0" presId="urn:microsoft.com/office/officeart/2005/8/layout/orgChart1"/>
    <dgm:cxn modelId="{2ACA4021-F0B7-487F-808F-6E303F54A959}" type="presParOf" srcId="{B2B33B9C-E60B-4A36-A800-14BDF4995544}" destId="{ED7850AA-E82C-4016-B5E2-1F75AFFE3FA7}" srcOrd="4" destOrd="0" presId="urn:microsoft.com/office/officeart/2005/8/layout/orgChart1"/>
    <dgm:cxn modelId="{B324BDCF-9E83-4EFD-8D7F-9108647F94AA}" type="presParOf" srcId="{B2B33B9C-E60B-4A36-A800-14BDF4995544}" destId="{C31810AD-D016-49DF-A3A4-5EF9305B8736}" srcOrd="5" destOrd="0" presId="urn:microsoft.com/office/officeart/2005/8/layout/orgChart1"/>
    <dgm:cxn modelId="{A9B9E1D1-D40C-409C-AD57-027FAC7EDAC6}" type="presParOf" srcId="{C31810AD-D016-49DF-A3A4-5EF9305B8736}" destId="{5FBCA801-DC90-44E9-AAFF-FF13888E6C67}" srcOrd="0" destOrd="0" presId="urn:microsoft.com/office/officeart/2005/8/layout/orgChart1"/>
    <dgm:cxn modelId="{A6133E17-25BE-46EA-AE48-77613AAD5ABE}" type="presParOf" srcId="{5FBCA801-DC90-44E9-AAFF-FF13888E6C67}" destId="{03EAC650-F825-4B91-B188-54526D6050E6}" srcOrd="0" destOrd="0" presId="urn:microsoft.com/office/officeart/2005/8/layout/orgChart1"/>
    <dgm:cxn modelId="{DF32D5D4-332C-4D7A-8DBE-8FE3A2F66988}" type="presParOf" srcId="{5FBCA801-DC90-44E9-AAFF-FF13888E6C67}" destId="{CC4D464E-021B-4ADA-AF9D-D21CA3999685}" srcOrd="1" destOrd="0" presId="urn:microsoft.com/office/officeart/2005/8/layout/orgChart1"/>
    <dgm:cxn modelId="{226F2357-CB67-41F5-8651-155F5EFC814D}" type="presParOf" srcId="{C31810AD-D016-49DF-A3A4-5EF9305B8736}" destId="{413D7E85-7562-4CAE-A0F7-AF30C803F467}" srcOrd="1" destOrd="0" presId="urn:microsoft.com/office/officeart/2005/8/layout/orgChart1"/>
    <dgm:cxn modelId="{3D26D209-7B12-4AA6-8E13-E420DDC14D16}" type="presParOf" srcId="{C31810AD-D016-49DF-A3A4-5EF9305B8736}" destId="{26E9810B-F8E1-4DAD-9B1F-C06485D861CD}" srcOrd="2" destOrd="0" presId="urn:microsoft.com/office/officeart/2005/8/layout/orgChart1"/>
    <dgm:cxn modelId="{00C2A360-38A9-426B-96E7-029C92D22A68}" type="presParOf" srcId="{B2B33B9C-E60B-4A36-A800-14BDF4995544}" destId="{4CA96751-9CE3-41EF-85BB-9033EFEA1B30}" srcOrd="6" destOrd="0" presId="urn:microsoft.com/office/officeart/2005/8/layout/orgChart1"/>
    <dgm:cxn modelId="{8E1CE9C2-3BB7-4C43-8AE2-9065F17786FD}" type="presParOf" srcId="{B2B33B9C-E60B-4A36-A800-14BDF4995544}" destId="{9FF661F3-CAD4-4C2C-B802-FBBC1AA1A660}" srcOrd="7" destOrd="0" presId="urn:microsoft.com/office/officeart/2005/8/layout/orgChart1"/>
    <dgm:cxn modelId="{E7F03DFF-9306-4464-988E-0B7B71E248A6}" type="presParOf" srcId="{9FF661F3-CAD4-4C2C-B802-FBBC1AA1A660}" destId="{E29F8A9C-034F-479A-AE42-4797BC04ABB7}" srcOrd="0" destOrd="0" presId="urn:microsoft.com/office/officeart/2005/8/layout/orgChart1"/>
    <dgm:cxn modelId="{32FEF2F2-067C-4DC8-B85D-ABD2FAB0F8D8}" type="presParOf" srcId="{E29F8A9C-034F-479A-AE42-4797BC04ABB7}" destId="{7E8059F3-3FF2-48A6-8CF8-88558406E338}" srcOrd="0" destOrd="0" presId="urn:microsoft.com/office/officeart/2005/8/layout/orgChart1"/>
    <dgm:cxn modelId="{1BC9C614-9495-4B8E-8CC4-1D8D94F0D23B}" type="presParOf" srcId="{E29F8A9C-034F-479A-AE42-4797BC04ABB7}" destId="{6A364F4C-3D00-4C29-A1CA-26DEB05B4FC9}" srcOrd="1" destOrd="0" presId="urn:microsoft.com/office/officeart/2005/8/layout/orgChart1"/>
    <dgm:cxn modelId="{8D638156-219E-4EA7-BD7B-E648A04B5E7F}" type="presParOf" srcId="{9FF661F3-CAD4-4C2C-B802-FBBC1AA1A660}" destId="{26AEF747-5D5D-4F1F-8CA3-300F72CC83B3}" srcOrd="1" destOrd="0" presId="urn:microsoft.com/office/officeart/2005/8/layout/orgChart1"/>
    <dgm:cxn modelId="{C70E8835-56C6-48EF-AC21-296DD61930E4}" type="presParOf" srcId="{9FF661F3-CAD4-4C2C-B802-FBBC1AA1A660}" destId="{22EF6433-86A8-42E5-AD18-3E6B78A54259}" srcOrd="2" destOrd="0" presId="urn:microsoft.com/office/officeart/2005/8/layout/orgChart1"/>
    <dgm:cxn modelId="{BA6250F6-3EA1-42D0-BF2B-A4A381C871E8}" type="presParOf" srcId="{B2B33B9C-E60B-4A36-A800-14BDF4995544}" destId="{147D01D0-621B-4B36-AF66-934511A0B3CD}" srcOrd="8" destOrd="0" presId="urn:microsoft.com/office/officeart/2005/8/layout/orgChart1"/>
    <dgm:cxn modelId="{2AAC71B5-FD4C-474F-9AC2-6CEA62CD85CD}" type="presParOf" srcId="{B2B33B9C-E60B-4A36-A800-14BDF4995544}" destId="{F852E23E-4917-4B94-BCBB-3570828C14CE}" srcOrd="9" destOrd="0" presId="urn:microsoft.com/office/officeart/2005/8/layout/orgChart1"/>
    <dgm:cxn modelId="{64753E73-B9BF-4502-8C76-8B6ED9F285EF}" type="presParOf" srcId="{F852E23E-4917-4B94-BCBB-3570828C14CE}" destId="{8DFC43DF-A1A2-4A51-999B-4B74AC0FA8BA}" srcOrd="0" destOrd="0" presId="urn:microsoft.com/office/officeart/2005/8/layout/orgChart1"/>
    <dgm:cxn modelId="{2A9D79F3-D970-4510-BBA6-C0D3E5A62F72}" type="presParOf" srcId="{8DFC43DF-A1A2-4A51-999B-4B74AC0FA8BA}" destId="{193ADE3D-EA13-4250-B297-DF6F6EF6B6A2}" srcOrd="0" destOrd="0" presId="urn:microsoft.com/office/officeart/2005/8/layout/orgChart1"/>
    <dgm:cxn modelId="{F1920FDA-0DEE-48CF-9A69-5B26FA806271}" type="presParOf" srcId="{8DFC43DF-A1A2-4A51-999B-4B74AC0FA8BA}" destId="{924A41CC-6CDE-4C22-87B1-5CBC37A37B75}" srcOrd="1" destOrd="0" presId="urn:microsoft.com/office/officeart/2005/8/layout/orgChart1"/>
    <dgm:cxn modelId="{E8254911-8CFA-476C-8042-AE554BE4D604}" type="presParOf" srcId="{F852E23E-4917-4B94-BCBB-3570828C14CE}" destId="{F8CB3F04-13A1-4E18-8FD8-922444E15F87}" srcOrd="1" destOrd="0" presId="urn:microsoft.com/office/officeart/2005/8/layout/orgChart1"/>
    <dgm:cxn modelId="{EC6BCED3-FE77-497B-907C-238309FEDD34}" type="presParOf" srcId="{F852E23E-4917-4B94-BCBB-3570828C14CE}" destId="{555413E3-F2A5-48A9-878A-1299F2D37288}" srcOrd="2" destOrd="0" presId="urn:microsoft.com/office/officeart/2005/8/layout/orgChart1"/>
    <dgm:cxn modelId="{D46906A4-5D9B-49E4-B14F-1E94ADD80CB1}" type="presParOf" srcId="{BECA4109-E550-44BF-B1DC-4EC3D20BF3F4}" destId="{49C36F78-5CA3-454E-8FD7-F36CDFC7110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1F7413-2100-4D16-9F9E-55BE61938C91}" type="doc">
      <dgm:prSet loTypeId="urn:microsoft.com/office/officeart/2005/8/layout/orgChart1" loCatId="hierarchy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7125EBC6-9B0E-487D-A3C9-A976B7E6BBA2}">
      <dgm:prSet phldrT="[Text]"/>
      <dgm:spPr/>
      <dgm:t>
        <a:bodyPr/>
        <a:lstStyle/>
        <a:p>
          <a:r>
            <a:rPr lang="en-GB" dirty="0"/>
            <a:t>Finance </a:t>
          </a:r>
          <a:r>
            <a:rPr lang="en-GB" dirty="0" smtClean="0"/>
            <a:t>function</a:t>
          </a:r>
          <a:endParaRPr lang="en-GB" dirty="0"/>
        </a:p>
      </dgm:t>
    </dgm:pt>
    <dgm:pt modelId="{56B4D728-29A7-48F7-8B6B-5C9CA6F886AF}" type="parTrans" cxnId="{F43B612B-9D20-447D-9A12-5F3AFA37B259}">
      <dgm:prSet/>
      <dgm:spPr/>
      <dgm:t>
        <a:bodyPr/>
        <a:lstStyle/>
        <a:p>
          <a:endParaRPr lang="en-GB"/>
        </a:p>
      </dgm:t>
    </dgm:pt>
    <dgm:pt modelId="{D8DB65CA-C766-4080-8D94-CFF72835F85F}" type="sibTrans" cxnId="{F43B612B-9D20-447D-9A12-5F3AFA37B259}">
      <dgm:prSet/>
      <dgm:spPr/>
      <dgm:t>
        <a:bodyPr/>
        <a:lstStyle/>
        <a:p>
          <a:endParaRPr lang="en-GB"/>
        </a:p>
      </dgm:t>
    </dgm:pt>
    <dgm:pt modelId="{2B0AF747-8C88-4BC0-815F-CD1D801DCB4F}">
      <dgm:prSet phldrT="[Text]"/>
      <dgm:spPr/>
      <dgm:t>
        <a:bodyPr/>
        <a:lstStyle/>
        <a:p>
          <a:r>
            <a:rPr lang="en-GB" dirty="0"/>
            <a:t>Accounts</a:t>
          </a:r>
        </a:p>
      </dgm:t>
    </dgm:pt>
    <dgm:pt modelId="{4940F30B-5A65-443E-988F-24D2DEBE6B9B}" type="parTrans" cxnId="{BEF2B405-AB1E-4181-9FF9-8606E46CEAED}">
      <dgm:prSet/>
      <dgm:spPr/>
      <dgm:t>
        <a:bodyPr/>
        <a:lstStyle/>
        <a:p>
          <a:endParaRPr lang="en-GB"/>
        </a:p>
      </dgm:t>
    </dgm:pt>
    <dgm:pt modelId="{26A6A9FA-EC34-4B05-A2F8-1319C43941AC}" type="sibTrans" cxnId="{BEF2B405-AB1E-4181-9FF9-8606E46CEAED}">
      <dgm:prSet/>
      <dgm:spPr/>
      <dgm:t>
        <a:bodyPr/>
        <a:lstStyle/>
        <a:p>
          <a:endParaRPr lang="en-GB"/>
        </a:p>
      </dgm:t>
    </dgm:pt>
    <dgm:pt modelId="{4CFE5163-761B-46E1-A04E-640A24B88213}">
      <dgm:prSet phldrT="[Text]"/>
      <dgm:spPr/>
      <dgm:t>
        <a:bodyPr/>
        <a:lstStyle/>
        <a:p>
          <a:r>
            <a:rPr lang="en-GB" dirty="0"/>
            <a:t>Insurance / Compensation</a:t>
          </a:r>
        </a:p>
      </dgm:t>
    </dgm:pt>
    <dgm:pt modelId="{BECE9564-2BD8-4066-B319-B0367000008E}" type="parTrans" cxnId="{2B6F7E24-DD47-4E7A-83B9-5E14005B0309}">
      <dgm:prSet/>
      <dgm:spPr/>
      <dgm:t>
        <a:bodyPr/>
        <a:lstStyle/>
        <a:p>
          <a:endParaRPr lang="en-GB"/>
        </a:p>
      </dgm:t>
    </dgm:pt>
    <dgm:pt modelId="{90BDDE44-B440-4309-8CCE-2AF9FAB98BC1}" type="sibTrans" cxnId="{2B6F7E24-DD47-4E7A-83B9-5E14005B0309}">
      <dgm:prSet/>
      <dgm:spPr/>
      <dgm:t>
        <a:bodyPr/>
        <a:lstStyle/>
        <a:p>
          <a:endParaRPr lang="en-GB"/>
        </a:p>
      </dgm:t>
    </dgm:pt>
    <dgm:pt modelId="{3E36BE39-A0CC-4539-9875-1702C3F9DFBB}">
      <dgm:prSet phldrT="[Text]"/>
      <dgm:spPr/>
      <dgm:t>
        <a:bodyPr/>
        <a:lstStyle/>
        <a:p>
          <a:r>
            <a:rPr lang="en-GB" dirty="0"/>
            <a:t>Cost </a:t>
          </a:r>
          <a:r>
            <a:rPr lang="en-GB" dirty="0" smtClean="0"/>
            <a:t>recovery</a:t>
          </a:r>
          <a:endParaRPr lang="en-GB" dirty="0"/>
        </a:p>
      </dgm:t>
    </dgm:pt>
    <dgm:pt modelId="{6BEF642A-7547-4779-B8D5-7A1E653139FC}" type="parTrans" cxnId="{C98E96CB-4932-4B7E-997A-E6EFDE8E0C11}">
      <dgm:prSet/>
      <dgm:spPr/>
      <dgm:t>
        <a:bodyPr/>
        <a:lstStyle/>
        <a:p>
          <a:endParaRPr lang="en-GB"/>
        </a:p>
      </dgm:t>
    </dgm:pt>
    <dgm:pt modelId="{88147EEE-6395-4D77-9004-4400AAB52D13}" type="sibTrans" cxnId="{C98E96CB-4932-4B7E-997A-E6EFDE8E0C11}">
      <dgm:prSet/>
      <dgm:spPr/>
      <dgm:t>
        <a:bodyPr/>
        <a:lstStyle/>
        <a:p>
          <a:endParaRPr lang="en-GB"/>
        </a:p>
      </dgm:t>
    </dgm:pt>
    <dgm:pt modelId="{935FBB98-3E01-4B24-BB77-4882654537F3}" type="pres">
      <dgm:prSet presAssocID="{D21F7413-2100-4D16-9F9E-55BE61938C9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5189A9FB-0A6C-4B89-B707-BF9A8D6E26D1}" type="pres">
      <dgm:prSet presAssocID="{7125EBC6-9B0E-487D-A3C9-A976B7E6BBA2}" presName="hierRoot1" presStyleCnt="0">
        <dgm:presLayoutVars>
          <dgm:hierBranch val="r"/>
        </dgm:presLayoutVars>
      </dgm:prSet>
      <dgm:spPr/>
    </dgm:pt>
    <dgm:pt modelId="{A044A475-7F2D-4F6D-A7FA-468911058E15}" type="pres">
      <dgm:prSet presAssocID="{7125EBC6-9B0E-487D-A3C9-A976B7E6BBA2}" presName="rootComposite1" presStyleCnt="0"/>
      <dgm:spPr/>
    </dgm:pt>
    <dgm:pt modelId="{C1961B7F-4C34-4F8E-B083-F6EA1762F13C}" type="pres">
      <dgm:prSet presAssocID="{7125EBC6-9B0E-487D-A3C9-A976B7E6BBA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B41B7442-8DB0-437E-9878-242654BD6511}" type="pres">
      <dgm:prSet presAssocID="{7125EBC6-9B0E-487D-A3C9-A976B7E6BBA2}" presName="rootConnector1" presStyleLbl="node1" presStyleIdx="0" presStyleCnt="0"/>
      <dgm:spPr/>
      <dgm:t>
        <a:bodyPr/>
        <a:lstStyle/>
        <a:p>
          <a:endParaRPr lang="en-GB"/>
        </a:p>
      </dgm:t>
    </dgm:pt>
    <dgm:pt modelId="{F3CEB7FF-C2BF-4CE9-B0F0-9C91B83FC6BB}" type="pres">
      <dgm:prSet presAssocID="{7125EBC6-9B0E-487D-A3C9-A976B7E6BBA2}" presName="hierChild2" presStyleCnt="0"/>
      <dgm:spPr/>
    </dgm:pt>
    <dgm:pt modelId="{529146EC-114B-49E2-80FE-BE21EBE2B3BB}" type="pres">
      <dgm:prSet presAssocID="{4940F30B-5A65-443E-988F-24D2DEBE6B9B}" presName="Name50" presStyleLbl="parChTrans1D2" presStyleIdx="0" presStyleCnt="3"/>
      <dgm:spPr/>
      <dgm:t>
        <a:bodyPr/>
        <a:lstStyle/>
        <a:p>
          <a:endParaRPr lang="en-GB"/>
        </a:p>
      </dgm:t>
    </dgm:pt>
    <dgm:pt modelId="{61F45E7A-8B33-4581-821D-18F384CD3FBD}" type="pres">
      <dgm:prSet presAssocID="{2B0AF747-8C88-4BC0-815F-CD1D801DCB4F}" presName="hierRoot2" presStyleCnt="0">
        <dgm:presLayoutVars>
          <dgm:hierBranch val="r"/>
        </dgm:presLayoutVars>
      </dgm:prSet>
      <dgm:spPr/>
    </dgm:pt>
    <dgm:pt modelId="{464AE065-4381-4370-ADB2-4B1DA913F861}" type="pres">
      <dgm:prSet presAssocID="{2B0AF747-8C88-4BC0-815F-CD1D801DCB4F}" presName="rootComposite" presStyleCnt="0"/>
      <dgm:spPr/>
    </dgm:pt>
    <dgm:pt modelId="{CD22EDAF-F150-49F8-A505-97401AF12C0E}" type="pres">
      <dgm:prSet presAssocID="{2B0AF747-8C88-4BC0-815F-CD1D801DCB4F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2D18FFA-5C6B-4A2F-A104-71CB107C1CED}" type="pres">
      <dgm:prSet presAssocID="{2B0AF747-8C88-4BC0-815F-CD1D801DCB4F}" presName="rootConnector" presStyleLbl="node2" presStyleIdx="0" presStyleCnt="3"/>
      <dgm:spPr/>
      <dgm:t>
        <a:bodyPr/>
        <a:lstStyle/>
        <a:p>
          <a:endParaRPr lang="en-GB"/>
        </a:p>
      </dgm:t>
    </dgm:pt>
    <dgm:pt modelId="{A4244123-F555-4192-B3CC-7271C4E87006}" type="pres">
      <dgm:prSet presAssocID="{2B0AF747-8C88-4BC0-815F-CD1D801DCB4F}" presName="hierChild4" presStyleCnt="0"/>
      <dgm:spPr/>
    </dgm:pt>
    <dgm:pt modelId="{0C58A813-2922-42B4-A73D-FA26EE17C120}" type="pres">
      <dgm:prSet presAssocID="{2B0AF747-8C88-4BC0-815F-CD1D801DCB4F}" presName="hierChild5" presStyleCnt="0"/>
      <dgm:spPr/>
    </dgm:pt>
    <dgm:pt modelId="{ECB17ECC-4890-448D-952D-2F8538F5C310}" type="pres">
      <dgm:prSet presAssocID="{BECE9564-2BD8-4066-B319-B0367000008E}" presName="Name50" presStyleLbl="parChTrans1D2" presStyleIdx="1" presStyleCnt="3"/>
      <dgm:spPr/>
      <dgm:t>
        <a:bodyPr/>
        <a:lstStyle/>
        <a:p>
          <a:endParaRPr lang="en-GB"/>
        </a:p>
      </dgm:t>
    </dgm:pt>
    <dgm:pt modelId="{016E2B18-8994-4CE6-86FB-DB324366A9F2}" type="pres">
      <dgm:prSet presAssocID="{4CFE5163-761B-46E1-A04E-640A24B88213}" presName="hierRoot2" presStyleCnt="0">
        <dgm:presLayoutVars>
          <dgm:hierBranch val="init"/>
        </dgm:presLayoutVars>
      </dgm:prSet>
      <dgm:spPr/>
    </dgm:pt>
    <dgm:pt modelId="{15A5ED73-5B1B-4233-8B6E-C49C182BC993}" type="pres">
      <dgm:prSet presAssocID="{4CFE5163-761B-46E1-A04E-640A24B88213}" presName="rootComposite" presStyleCnt="0"/>
      <dgm:spPr/>
    </dgm:pt>
    <dgm:pt modelId="{6FB71DC8-BF2C-4983-B544-EE14037693F4}" type="pres">
      <dgm:prSet presAssocID="{4CFE5163-761B-46E1-A04E-640A24B8821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16C0EB4-88EE-4469-8EDB-5683119EB8B0}" type="pres">
      <dgm:prSet presAssocID="{4CFE5163-761B-46E1-A04E-640A24B88213}" presName="rootConnector" presStyleLbl="node2" presStyleIdx="1" presStyleCnt="3"/>
      <dgm:spPr/>
      <dgm:t>
        <a:bodyPr/>
        <a:lstStyle/>
        <a:p>
          <a:endParaRPr lang="en-GB"/>
        </a:p>
      </dgm:t>
    </dgm:pt>
    <dgm:pt modelId="{CF353440-A156-4AA7-9B7A-04D3CE0199DE}" type="pres">
      <dgm:prSet presAssocID="{4CFE5163-761B-46E1-A04E-640A24B88213}" presName="hierChild4" presStyleCnt="0"/>
      <dgm:spPr/>
    </dgm:pt>
    <dgm:pt modelId="{6A2D2DEC-6A7B-47ED-86F0-7072F942819D}" type="pres">
      <dgm:prSet presAssocID="{4CFE5163-761B-46E1-A04E-640A24B88213}" presName="hierChild5" presStyleCnt="0"/>
      <dgm:spPr/>
    </dgm:pt>
    <dgm:pt modelId="{D308FF8B-2DC5-47DB-B8BC-F901C42C832B}" type="pres">
      <dgm:prSet presAssocID="{6BEF642A-7547-4779-B8D5-7A1E653139FC}" presName="Name50" presStyleLbl="parChTrans1D2" presStyleIdx="2" presStyleCnt="3"/>
      <dgm:spPr/>
      <dgm:t>
        <a:bodyPr/>
        <a:lstStyle/>
        <a:p>
          <a:endParaRPr lang="en-GB"/>
        </a:p>
      </dgm:t>
    </dgm:pt>
    <dgm:pt modelId="{07C8D1FA-9348-4FFB-9CA6-5923EB513853}" type="pres">
      <dgm:prSet presAssocID="{3E36BE39-A0CC-4539-9875-1702C3F9DFBB}" presName="hierRoot2" presStyleCnt="0">
        <dgm:presLayoutVars>
          <dgm:hierBranch val="init"/>
        </dgm:presLayoutVars>
      </dgm:prSet>
      <dgm:spPr/>
    </dgm:pt>
    <dgm:pt modelId="{96D84504-2975-4F53-A471-79C359867708}" type="pres">
      <dgm:prSet presAssocID="{3E36BE39-A0CC-4539-9875-1702C3F9DFBB}" presName="rootComposite" presStyleCnt="0"/>
      <dgm:spPr/>
    </dgm:pt>
    <dgm:pt modelId="{57B69CE9-3479-43BE-AA82-CABB3A82835E}" type="pres">
      <dgm:prSet presAssocID="{3E36BE39-A0CC-4539-9875-1702C3F9DFBB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CAE6BC9-EA82-4F84-AEF3-EB6D087B9C38}" type="pres">
      <dgm:prSet presAssocID="{3E36BE39-A0CC-4539-9875-1702C3F9DFBB}" presName="rootConnector" presStyleLbl="node2" presStyleIdx="2" presStyleCnt="3"/>
      <dgm:spPr/>
      <dgm:t>
        <a:bodyPr/>
        <a:lstStyle/>
        <a:p>
          <a:endParaRPr lang="en-GB"/>
        </a:p>
      </dgm:t>
    </dgm:pt>
    <dgm:pt modelId="{BF42E964-15FF-41C3-8FA3-14D56A72162A}" type="pres">
      <dgm:prSet presAssocID="{3E36BE39-A0CC-4539-9875-1702C3F9DFBB}" presName="hierChild4" presStyleCnt="0"/>
      <dgm:spPr/>
    </dgm:pt>
    <dgm:pt modelId="{AD5C0893-3085-4CF8-A24A-CEC10AD1A4B0}" type="pres">
      <dgm:prSet presAssocID="{3E36BE39-A0CC-4539-9875-1702C3F9DFBB}" presName="hierChild5" presStyleCnt="0"/>
      <dgm:spPr/>
    </dgm:pt>
    <dgm:pt modelId="{1C4C180E-06D8-4A5D-98C3-AA8BB009265B}" type="pres">
      <dgm:prSet presAssocID="{7125EBC6-9B0E-487D-A3C9-A976B7E6BBA2}" presName="hierChild3" presStyleCnt="0"/>
      <dgm:spPr/>
    </dgm:pt>
  </dgm:ptLst>
  <dgm:cxnLst>
    <dgm:cxn modelId="{79695AA1-C837-4708-9FF1-4BAFA5E6E484}" type="presOf" srcId="{4940F30B-5A65-443E-988F-24D2DEBE6B9B}" destId="{529146EC-114B-49E2-80FE-BE21EBE2B3BB}" srcOrd="0" destOrd="0" presId="urn:microsoft.com/office/officeart/2005/8/layout/orgChart1"/>
    <dgm:cxn modelId="{F43B612B-9D20-447D-9A12-5F3AFA37B259}" srcId="{D21F7413-2100-4D16-9F9E-55BE61938C91}" destId="{7125EBC6-9B0E-487D-A3C9-A976B7E6BBA2}" srcOrd="0" destOrd="0" parTransId="{56B4D728-29A7-48F7-8B6B-5C9CA6F886AF}" sibTransId="{D8DB65CA-C766-4080-8D94-CFF72835F85F}"/>
    <dgm:cxn modelId="{DE0D2118-608F-4788-8114-CB8FEEB9A4BD}" type="presOf" srcId="{D21F7413-2100-4D16-9F9E-55BE61938C91}" destId="{935FBB98-3E01-4B24-BB77-4882654537F3}" srcOrd="0" destOrd="0" presId="urn:microsoft.com/office/officeart/2005/8/layout/orgChart1"/>
    <dgm:cxn modelId="{5E1ABA3A-A475-4DD5-A4F7-7893EF460A86}" type="presOf" srcId="{4CFE5163-761B-46E1-A04E-640A24B88213}" destId="{D16C0EB4-88EE-4469-8EDB-5683119EB8B0}" srcOrd="1" destOrd="0" presId="urn:microsoft.com/office/officeart/2005/8/layout/orgChart1"/>
    <dgm:cxn modelId="{7E9E282D-B1ED-4DD9-9287-187EBB19D2BF}" type="presOf" srcId="{2B0AF747-8C88-4BC0-815F-CD1D801DCB4F}" destId="{CD22EDAF-F150-49F8-A505-97401AF12C0E}" srcOrd="0" destOrd="0" presId="urn:microsoft.com/office/officeart/2005/8/layout/orgChart1"/>
    <dgm:cxn modelId="{BEF2B405-AB1E-4181-9FF9-8606E46CEAED}" srcId="{7125EBC6-9B0E-487D-A3C9-A976B7E6BBA2}" destId="{2B0AF747-8C88-4BC0-815F-CD1D801DCB4F}" srcOrd="0" destOrd="0" parTransId="{4940F30B-5A65-443E-988F-24D2DEBE6B9B}" sibTransId="{26A6A9FA-EC34-4B05-A2F8-1319C43941AC}"/>
    <dgm:cxn modelId="{2B6F7E24-DD47-4E7A-83B9-5E14005B0309}" srcId="{7125EBC6-9B0E-487D-A3C9-A976B7E6BBA2}" destId="{4CFE5163-761B-46E1-A04E-640A24B88213}" srcOrd="1" destOrd="0" parTransId="{BECE9564-2BD8-4066-B319-B0367000008E}" sibTransId="{90BDDE44-B440-4309-8CCE-2AF9FAB98BC1}"/>
    <dgm:cxn modelId="{5E3E97C8-C0B0-4118-BBBF-D5F0D959EAA9}" type="presOf" srcId="{BECE9564-2BD8-4066-B319-B0367000008E}" destId="{ECB17ECC-4890-448D-952D-2F8538F5C310}" srcOrd="0" destOrd="0" presId="urn:microsoft.com/office/officeart/2005/8/layout/orgChart1"/>
    <dgm:cxn modelId="{4E20A225-94B8-4A53-B3AF-C2CF51E44B38}" type="presOf" srcId="{3E36BE39-A0CC-4539-9875-1702C3F9DFBB}" destId="{57B69CE9-3479-43BE-AA82-CABB3A82835E}" srcOrd="0" destOrd="0" presId="urn:microsoft.com/office/officeart/2005/8/layout/orgChart1"/>
    <dgm:cxn modelId="{6F1A3DD6-56EE-4ECE-AD31-2661821B98CD}" type="presOf" srcId="{6BEF642A-7547-4779-B8D5-7A1E653139FC}" destId="{D308FF8B-2DC5-47DB-B8BC-F901C42C832B}" srcOrd="0" destOrd="0" presId="urn:microsoft.com/office/officeart/2005/8/layout/orgChart1"/>
    <dgm:cxn modelId="{14C2C779-D755-46F6-A6A7-A8FC669C7FEF}" type="presOf" srcId="{7125EBC6-9B0E-487D-A3C9-A976B7E6BBA2}" destId="{B41B7442-8DB0-437E-9878-242654BD6511}" srcOrd="1" destOrd="0" presId="urn:microsoft.com/office/officeart/2005/8/layout/orgChart1"/>
    <dgm:cxn modelId="{5C7EBB08-05DD-43C7-A566-495DD5EDE4D1}" type="presOf" srcId="{7125EBC6-9B0E-487D-A3C9-A976B7E6BBA2}" destId="{C1961B7F-4C34-4F8E-B083-F6EA1762F13C}" srcOrd="0" destOrd="0" presId="urn:microsoft.com/office/officeart/2005/8/layout/orgChart1"/>
    <dgm:cxn modelId="{E6F558EB-63EF-4BDD-A4B8-882744A12F86}" type="presOf" srcId="{4CFE5163-761B-46E1-A04E-640A24B88213}" destId="{6FB71DC8-BF2C-4983-B544-EE14037693F4}" srcOrd="0" destOrd="0" presId="urn:microsoft.com/office/officeart/2005/8/layout/orgChart1"/>
    <dgm:cxn modelId="{C76F75C5-A504-4E0D-BDD0-FB3A6F1109F0}" type="presOf" srcId="{2B0AF747-8C88-4BC0-815F-CD1D801DCB4F}" destId="{42D18FFA-5C6B-4A2F-A104-71CB107C1CED}" srcOrd="1" destOrd="0" presId="urn:microsoft.com/office/officeart/2005/8/layout/orgChart1"/>
    <dgm:cxn modelId="{051B0D80-62F5-47E4-8BB9-B3C7A02ECB69}" type="presOf" srcId="{3E36BE39-A0CC-4539-9875-1702C3F9DFBB}" destId="{9CAE6BC9-EA82-4F84-AEF3-EB6D087B9C38}" srcOrd="1" destOrd="0" presId="urn:microsoft.com/office/officeart/2005/8/layout/orgChart1"/>
    <dgm:cxn modelId="{C98E96CB-4932-4B7E-997A-E6EFDE8E0C11}" srcId="{7125EBC6-9B0E-487D-A3C9-A976B7E6BBA2}" destId="{3E36BE39-A0CC-4539-9875-1702C3F9DFBB}" srcOrd="2" destOrd="0" parTransId="{6BEF642A-7547-4779-B8D5-7A1E653139FC}" sibTransId="{88147EEE-6395-4D77-9004-4400AAB52D13}"/>
    <dgm:cxn modelId="{CEFB2E7C-F272-4F60-8008-ADF9B1F714FC}" type="presParOf" srcId="{935FBB98-3E01-4B24-BB77-4882654537F3}" destId="{5189A9FB-0A6C-4B89-B707-BF9A8D6E26D1}" srcOrd="0" destOrd="0" presId="urn:microsoft.com/office/officeart/2005/8/layout/orgChart1"/>
    <dgm:cxn modelId="{307E7FF5-8C38-4DD5-B5AD-B47E2D5347FE}" type="presParOf" srcId="{5189A9FB-0A6C-4B89-B707-BF9A8D6E26D1}" destId="{A044A475-7F2D-4F6D-A7FA-468911058E15}" srcOrd="0" destOrd="0" presId="urn:microsoft.com/office/officeart/2005/8/layout/orgChart1"/>
    <dgm:cxn modelId="{E221B61A-E20F-43B2-860F-47339D9DE7D2}" type="presParOf" srcId="{A044A475-7F2D-4F6D-A7FA-468911058E15}" destId="{C1961B7F-4C34-4F8E-B083-F6EA1762F13C}" srcOrd="0" destOrd="0" presId="urn:microsoft.com/office/officeart/2005/8/layout/orgChart1"/>
    <dgm:cxn modelId="{554D1379-7162-412C-8A28-B76C68D17D34}" type="presParOf" srcId="{A044A475-7F2D-4F6D-A7FA-468911058E15}" destId="{B41B7442-8DB0-437E-9878-242654BD6511}" srcOrd="1" destOrd="0" presId="urn:microsoft.com/office/officeart/2005/8/layout/orgChart1"/>
    <dgm:cxn modelId="{6B3568E2-BA0F-4AAD-B001-47A45C81BD3A}" type="presParOf" srcId="{5189A9FB-0A6C-4B89-B707-BF9A8D6E26D1}" destId="{F3CEB7FF-C2BF-4CE9-B0F0-9C91B83FC6BB}" srcOrd="1" destOrd="0" presId="urn:microsoft.com/office/officeart/2005/8/layout/orgChart1"/>
    <dgm:cxn modelId="{00B75E1C-56B8-4033-92B4-3E4C78D2E0E2}" type="presParOf" srcId="{F3CEB7FF-C2BF-4CE9-B0F0-9C91B83FC6BB}" destId="{529146EC-114B-49E2-80FE-BE21EBE2B3BB}" srcOrd="0" destOrd="0" presId="urn:microsoft.com/office/officeart/2005/8/layout/orgChart1"/>
    <dgm:cxn modelId="{0BD15B00-543E-4379-80CB-FD2BB7356469}" type="presParOf" srcId="{F3CEB7FF-C2BF-4CE9-B0F0-9C91B83FC6BB}" destId="{61F45E7A-8B33-4581-821D-18F384CD3FBD}" srcOrd="1" destOrd="0" presId="urn:microsoft.com/office/officeart/2005/8/layout/orgChart1"/>
    <dgm:cxn modelId="{A86927CC-FE2E-4C2C-9528-E3373D2C570E}" type="presParOf" srcId="{61F45E7A-8B33-4581-821D-18F384CD3FBD}" destId="{464AE065-4381-4370-ADB2-4B1DA913F861}" srcOrd="0" destOrd="0" presId="urn:microsoft.com/office/officeart/2005/8/layout/orgChart1"/>
    <dgm:cxn modelId="{E74E5667-4608-40C8-8CF9-5518C50B75A5}" type="presParOf" srcId="{464AE065-4381-4370-ADB2-4B1DA913F861}" destId="{CD22EDAF-F150-49F8-A505-97401AF12C0E}" srcOrd="0" destOrd="0" presId="urn:microsoft.com/office/officeart/2005/8/layout/orgChart1"/>
    <dgm:cxn modelId="{4480895B-ADAF-42CD-A11A-201DFA2BC86D}" type="presParOf" srcId="{464AE065-4381-4370-ADB2-4B1DA913F861}" destId="{42D18FFA-5C6B-4A2F-A104-71CB107C1CED}" srcOrd="1" destOrd="0" presId="urn:microsoft.com/office/officeart/2005/8/layout/orgChart1"/>
    <dgm:cxn modelId="{64641DB7-C1F6-438C-9115-75D68B30C6B6}" type="presParOf" srcId="{61F45E7A-8B33-4581-821D-18F384CD3FBD}" destId="{A4244123-F555-4192-B3CC-7271C4E87006}" srcOrd="1" destOrd="0" presId="urn:microsoft.com/office/officeart/2005/8/layout/orgChart1"/>
    <dgm:cxn modelId="{D2B92028-BF65-477D-956C-4D68115C5830}" type="presParOf" srcId="{61F45E7A-8B33-4581-821D-18F384CD3FBD}" destId="{0C58A813-2922-42B4-A73D-FA26EE17C120}" srcOrd="2" destOrd="0" presId="urn:microsoft.com/office/officeart/2005/8/layout/orgChart1"/>
    <dgm:cxn modelId="{A081D400-5F43-4E93-91F2-CF5F5565AD31}" type="presParOf" srcId="{F3CEB7FF-C2BF-4CE9-B0F0-9C91B83FC6BB}" destId="{ECB17ECC-4890-448D-952D-2F8538F5C310}" srcOrd="2" destOrd="0" presId="urn:microsoft.com/office/officeart/2005/8/layout/orgChart1"/>
    <dgm:cxn modelId="{FCF913AC-6E6B-4F4C-8742-AB369D79EE6B}" type="presParOf" srcId="{F3CEB7FF-C2BF-4CE9-B0F0-9C91B83FC6BB}" destId="{016E2B18-8994-4CE6-86FB-DB324366A9F2}" srcOrd="3" destOrd="0" presId="urn:microsoft.com/office/officeart/2005/8/layout/orgChart1"/>
    <dgm:cxn modelId="{F33DFB05-727F-4616-AFE2-0314BE34CC2C}" type="presParOf" srcId="{016E2B18-8994-4CE6-86FB-DB324366A9F2}" destId="{15A5ED73-5B1B-4233-8B6E-C49C182BC993}" srcOrd="0" destOrd="0" presId="urn:microsoft.com/office/officeart/2005/8/layout/orgChart1"/>
    <dgm:cxn modelId="{6A24C6D1-059A-4764-969A-1C4D093232AC}" type="presParOf" srcId="{15A5ED73-5B1B-4233-8B6E-C49C182BC993}" destId="{6FB71DC8-BF2C-4983-B544-EE14037693F4}" srcOrd="0" destOrd="0" presId="urn:microsoft.com/office/officeart/2005/8/layout/orgChart1"/>
    <dgm:cxn modelId="{D5E1CD7D-A787-4F38-B0A6-79F30025CA02}" type="presParOf" srcId="{15A5ED73-5B1B-4233-8B6E-C49C182BC993}" destId="{D16C0EB4-88EE-4469-8EDB-5683119EB8B0}" srcOrd="1" destOrd="0" presId="urn:microsoft.com/office/officeart/2005/8/layout/orgChart1"/>
    <dgm:cxn modelId="{6A037B5F-900E-4A9B-AC9A-7EBDCB7F70FB}" type="presParOf" srcId="{016E2B18-8994-4CE6-86FB-DB324366A9F2}" destId="{CF353440-A156-4AA7-9B7A-04D3CE0199DE}" srcOrd="1" destOrd="0" presId="urn:microsoft.com/office/officeart/2005/8/layout/orgChart1"/>
    <dgm:cxn modelId="{C3063925-AC50-4B82-9440-FFF5B3102971}" type="presParOf" srcId="{016E2B18-8994-4CE6-86FB-DB324366A9F2}" destId="{6A2D2DEC-6A7B-47ED-86F0-7072F942819D}" srcOrd="2" destOrd="0" presId="urn:microsoft.com/office/officeart/2005/8/layout/orgChart1"/>
    <dgm:cxn modelId="{E2AB824B-14F9-4498-9251-FCAB5A0B48A2}" type="presParOf" srcId="{F3CEB7FF-C2BF-4CE9-B0F0-9C91B83FC6BB}" destId="{D308FF8B-2DC5-47DB-B8BC-F901C42C832B}" srcOrd="4" destOrd="0" presId="urn:microsoft.com/office/officeart/2005/8/layout/orgChart1"/>
    <dgm:cxn modelId="{FC5ECA40-E5C3-404D-A31F-A475915B5A05}" type="presParOf" srcId="{F3CEB7FF-C2BF-4CE9-B0F0-9C91B83FC6BB}" destId="{07C8D1FA-9348-4FFB-9CA6-5923EB513853}" srcOrd="5" destOrd="0" presId="urn:microsoft.com/office/officeart/2005/8/layout/orgChart1"/>
    <dgm:cxn modelId="{CA801EAA-C9EE-4CFC-B940-E8DC53CC12CB}" type="presParOf" srcId="{07C8D1FA-9348-4FFB-9CA6-5923EB513853}" destId="{96D84504-2975-4F53-A471-79C359867708}" srcOrd="0" destOrd="0" presId="urn:microsoft.com/office/officeart/2005/8/layout/orgChart1"/>
    <dgm:cxn modelId="{F133C3D2-4B2E-4644-B4EE-7A6C99B2841F}" type="presParOf" srcId="{96D84504-2975-4F53-A471-79C359867708}" destId="{57B69CE9-3479-43BE-AA82-CABB3A82835E}" srcOrd="0" destOrd="0" presId="urn:microsoft.com/office/officeart/2005/8/layout/orgChart1"/>
    <dgm:cxn modelId="{40100949-9F73-40F8-8633-50C949148C53}" type="presParOf" srcId="{96D84504-2975-4F53-A471-79C359867708}" destId="{9CAE6BC9-EA82-4F84-AEF3-EB6D087B9C38}" srcOrd="1" destOrd="0" presId="urn:microsoft.com/office/officeart/2005/8/layout/orgChart1"/>
    <dgm:cxn modelId="{27A66D43-3049-458A-A253-CE3B8393D78E}" type="presParOf" srcId="{07C8D1FA-9348-4FFB-9CA6-5923EB513853}" destId="{BF42E964-15FF-41C3-8FA3-14D56A72162A}" srcOrd="1" destOrd="0" presId="urn:microsoft.com/office/officeart/2005/8/layout/orgChart1"/>
    <dgm:cxn modelId="{592EC788-3360-4811-806B-57F81AC9E4F9}" type="presParOf" srcId="{07C8D1FA-9348-4FFB-9CA6-5923EB513853}" destId="{AD5C0893-3085-4CF8-A24A-CEC10AD1A4B0}" srcOrd="2" destOrd="0" presId="urn:microsoft.com/office/officeart/2005/8/layout/orgChart1"/>
    <dgm:cxn modelId="{013380C7-B6CF-4FC2-AAFA-696FD6236274}" type="presParOf" srcId="{5189A9FB-0A6C-4B89-B707-BF9A8D6E26D1}" destId="{1C4C180E-06D8-4A5D-98C3-AA8BB009265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F56B5-BA20-47EF-B920-749A017941ED}">
      <dsp:nvSpPr>
        <dsp:cNvPr id="0" name=""/>
        <dsp:cNvSpPr/>
      </dsp:nvSpPr>
      <dsp:spPr>
        <a:xfrm>
          <a:off x="2598203" y="1698252"/>
          <a:ext cx="1996316" cy="24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39"/>
              </a:lnTo>
              <a:lnTo>
                <a:pt x="1996316" y="128239"/>
              </a:lnTo>
              <a:lnTo>
                <a:pt x="1996316" y="245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71437A-F9FD-4DEF-B8A9-77B1FDE52E87}">
      <dsp:nvSpPr>
        <dsp:cNvPr id="0" name=""/>
        <dsp:cNvSpPr/>
      </dsp:nvSpPr>
      <dsp:spPr>
        <a:xfrm>
          <a:off x="2598203" y="1698252"/>
          <a:ext cx="731128" cy="245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39"/>
              </a:lnTo>
              <a:lnTo>
                <a:pt x="731128" y="128239"/>
              </a:lnTo>
              <a:lnTo>
                <a:pt x="731128" y="245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39495-BC57-42DB-9BFC-A39249919856}">
      <dsp:nvSpPr>
        <dsp:cNvPr id="0" name=""/>
        <dsp:cNvSpPr/>
      </dsp:nvSpPr>
      <dsp:spPr>
        <a:xfrm>
          <a:off x="832389" y="1698252"/>
          <a:ext cx="1765814" cy="245962"/>
        </a:xfrm>
        <a:custGeom>
          <a:avLst/>
          <a:gdLst/>
          <a:ahLst/>
          <a:cxnLst/>
          <a:rect l="0" t="0" r="0" b="0"/>
          <a:pathLst>
            <a:path>
              <a:moveTo>
                <a:pt x="1765814" y="0"/>
              </a:moveTo>
              <a:lnTo>
                <a:pt x="1765814" y="128239"/>
              </a:lnTo>
              <a:lnTo>
                <a:pt x="0" y="128239"/>
              </a:lnTo>
              <a:lnTo>
                <a:pt x="0" y="245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B617D-F799-4B2C-9A42-6F00F0EA1EBD}">
      <dsp:nvSpPr>
        <dsp:cNvPr id="0" name=""/>
        <dsp:cNvSpPr/>
      </dsp:nvSpPr>
      <dsp:spPr>
        <a:xfrm>
          <a:off x="2056531" y="1698252"/>
          <a:ext cx="541672" cy="245962"/>
        </a:xfrm>
        <a:custGeom>
          <a:avLst/>
          <a:gdLst/>
          <a:ahLst/>
          <a:cxnLst/>
          <a:rect l="0" t="0" r="0" b="0"/>
          <a:pathLst>
            <a:path>
              <a:moveTo>
                <a:pt x="541672" y="0"/>
              </a:moveTo>
              <a:lnTo>
                <a:pt x="541672" y="128239"/>
              </a:lnTo>
              <a:lnTo>
                <a:pt x="0" y="128239"/>
              </a:lnTo>
              <a:lnTo>
                <a:pt x="0" y="245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EAB21-14D6-44D5-A319-86CB0CF28264}">
      <dsp:nvSpPr>
        <dsp:cNvPr id="0" name=""/>
        <dsp:cNvSpPr/>
      </dsp:nvSpPr>
      <dsp:spPr>
        <a:xfrm>
          <a:off x="2037617" y="1137666"/>
          <a:ext cx="1121173" cy="5605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Command Function</a:t>
          </a:r>
        </a:p>
      </dsp:txBody>
      <dsp:txXfrm>
        <a:off x="2037617" y="1137666"/>
        <a:ext cx="1121173" cy="560586"/>
      </dsp:txXfrm>
    </dsp:sp>
    <dsp:sp modelId="{38E78953-1BA8-43E0-9357-EFF20754D8F4}">
      <dsp:nvSpPr>
        <dsp:cNvPr id="0" name=""/>
        <dsp:cNvSpPr/>
      </dsp:nvSpPr>
      <dsp:spPr>
        <a:xfrm>
          <a:off x="1495944" y="1944215"/>
          <a:ext cx="1121173" cy="5605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Planning Function</a:t>
          </a:r>
        </a:p>
      </dsp:txBody>
      <dsp:txXfrm>
        <a:off x="1495944" y="1944215"/>
        <a:ext cx="1121173" cy="560586"/>
      </dsp:txXfrm>
    </dsp:sp>
    <dsp:sp modelId="{85F5E7CF-D020-45AA-8A53-6780475832D6}">
      <dsp:nvSpPr>
        <dsp:cNvPr id="0" name=""/>
        <dsp:cNvSpPr/>
      </dsp:nvSpPr>
      <dsp:spPr>
        <a:xfrm>
          <a:off x="271803" y="1944215"/>
          <a:ext cx="1121173" cy="5605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Operations Function</a:t>
          </a:r>
        </a:p>
      </dsp:txBody>
      <dsp:txXfrm>
        <a:off x="271803" y="1944215"/>
        <a:ext cx="1121173" cy="560586"/>
      </dsp:txXfrm>
    </dsp:sp>
    <dsp:sp modelId="{6FBFACD9-3D50-41F5-8B9E-74B9755372E8}">
      <dsp:nvSpPr>
        <dsp:cNvPr id="0" name=""/>
        <dsp:cNvSpPr/>
      </dsp:nvSpPr>
      <dsp:spPr>
        <a:xfrm>
          <a:off x="2768745" y="1944215"/>
          <a:ext cx="1121173" cy="5605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1700" kern="1200" dirty="0"/>
            <a:t>Logistics</a:t>
          </a:r>
        </a:p>
        <a:p>
          <a:pPr lvl="0" algn="ctr" defTabSz="7556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1700" kern="1200" dirty="0"/>
            <a:t>Function</a:t>
          </a:r>
        </a:p>
      </dsp:txBody>
      <dsp:txXfrm>
        <a:off x="2768745" y="1944215"/>
        <a:ext cx="1121173" cy="560586"/>
      </dsp:txXfrm>
    </dsp:sp>
    <dsp:sp modelId="{FEF7E625-78C6-4699-9780-4480B0CC31C0}">
      <dsp:nvSpPr>
        <dsp:cNvPr id="0" name=""/>
        <dsp:cNvSpPr/>
      </dsp:nvSpPr>
      <dsp:spPr>
        <a:xfrm>
          <a:off x="4033933" y="1944215"/>
          <a:ext cx="1121173" cy="5605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/>
            <a:t>Finance Function</a:t>
          </a:r>
        </a:p>
      </dsp:txBody>
      <dsp:txXfrm>
        <a:off x="4033933" y="1944215"/>
        <a:ext cx="1121173" cy="560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BF339-9E60-44AB-A1A8-D70F29D415DB}">
      <dsp:nvSpPr>
        <dsp:cNvPr id="0" name=""/>
        <dsp:cNvSpPr/>
      </dsp:nvSpPr>
      <dsp:spPr>
        <a:xfrm>
          <a:off x="4446240" y="877701"/>
          <a:ext cx="3883570" cy="236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10"/>
              </a:lnTo>
              <a:lnTo>
                <a:pt x="3883570" y="118110"/>
              </a:lnTo>
              <a:lnTo>
                <a:pt x="3883570" y="2362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6FA5D-7FF7-4850-A8FD-5313E0970B1E}">
      <dsp:nvSpPr>
        <dsp:cNvPr id="0" name=""/>
        <dsp:cNvSpPr/>
      </dsp:nvSpPr>
      <dsp:spPr>
        <a:xfrm>
          <a:off x="4446240" y="877701"/>
          <a:ext cx="2522492" cy="236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10"/>
              </a:lnTo>
              <a:lnTo>
                <a:pt x="2522492" y="118110"/>
              </a:lnTo>
              <a:lnTo>
                <a:pt x="2522492" y="2362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692854-869F-4848-BB99-9D9BAF6F8DCD}">
      <dsp:nvSpPr>
        <dsp:cNvPr id="0" name=""/>
        <dsp:cNvSpPr/>
      </dsp:nvSpPr>
      <dsp:spPr>
        <a:xfrm>
          <a:off x="4446240" y="877701"/>
          <a:ext cx="1161415" cy="236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10"/>
              </a:lnTo>
              <a:lnTo>
                <a:pt x="1161415" y="118110"/>
              </a:lnTo>
              <a:lnTo>
                <a:pt x="1161415" y="2362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50889B-1ECF-4C6A-B674-3B822BDE329C}">
      <dsp:nvSpPr>
        <dsp:cNvPr id="0" name=""/>
        <dsp:cNvSpPr/>
      </dsp:nvSpPr>
      <dsp:spPr>
        <a:xfrm>
          <a:off x="4477173" y="2474998"/>
          <a:ext cx="168728" cy="1316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6083"/>
              </a:lnTo>
              <a:lnTo>
                <a:pt x="168728" y="131608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5B4F-C6D8-4261-8941-94F43487380C}">
      <dsp:nvSpPr>
        <dsp:cNvPr id="0" name=""/>
        <dsp:cNvSpPr/>
      </dsp:nvSpPr>
      <dsp:spPr>
        <a:xfrm>
          <a:off x="4477173" y="2474998"/>
          <a:ext cx="168728" cy="517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34"/>
              </a:lnTo>
              <a:lnTo>
                <a:pt x="168728" y="51743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E9D61F-7F13-4428-A52A-50672D317D00}">
      <dsp:nvSpPr>
        <dsp:cNvPr id="0" name=""/>
        <dsp:cNvSpPr/>
      </dsp:nvSpPr>
      <dsp:spPr>
        <a:xfrm>
          <a:off x="4246577" y="1676350"/>
          <a:ext cx="680538" cy="236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110"/>
              </a:lnTo>
              <a:lnTo>
                <a:pt x="680538" y="118110"/>
              </a:lnTo>
              <a:lnTo>
                <a:pt x="680538" y="2362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4F004-3CF4-41D8-A5EF-313974E7B078}">
      <dsp:nvSpPr>
        <dsp:cNvPr id="0" name=""/>
        <dsp:cNvSpPr/>
      </dsp:nvSpPr>
      <dsp:spPr>
        <a:xfrm>
          <a:off x="3116096" y="2474998"/>
          <a:ext cx="168728" cy="1316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6083"/>
              </a:lnTo>
              <a:lnTo>
                <a:pt x="168728" y="131608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12E6BF-059C-4F88-996D-9879E91DD226}">
      <dsp:nvSpPr>
        <dsp:cNvPr id="0" name=""/>
        <dsp:cNvSpPr/>
      </dsp:nvSpPr>
      <dsp:spPr>
        <a:xfrm>
          <a:off x="3116096" y="2474998"/>
          <a:ext cx="168728" cy="517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34"/>
              </a:lnTo>
              <a:lnTo>
                <a:pt x="168728" y="51743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A51DFD-EFE0-4055-B00E-1F9238EA1D75}">
      <dsp:nvSpPr>
        <dsp:cNvPr id="0" name=""/>
        <dsp:cNvSpPr/>
      </dsp:nvSpPr>
      <dsp:spPr>
        <a:xfrm>
          <a:off x="3566039" y="1676350"/>
          <a:ext cx="680538" cy="236220"/>
        </a:xfrm>
        <a:custGeom>
          <a:avLst/>
          <a:gdLst/>
          <a:ahLst/>
          <a:cxnLst/>
          <a:rect l="0" t="0" r="0" b="0"/>
          <a:pathLst>
            <a:path>
              <a:moveTo>
                <a:pt x="680538" y="0"/>
              </a:moveTo>
              <a:lnTo>
                <a:pt x="680538" y="118110"/>
              </a:lnTo>
              <a:lnTo>
                <a:pt x="0" y="118110"/>
              </a:lnTo>
              <a:lnTo>
                <a:pt x="0" y="2362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C671C-59A2-49B8-BB38-83AF32C80D0C}">
      <dsp:nvSpPr>
        <dsp:cNvPr id="0" name=""/>
        <dsp:cNvSpPr/>
      </dsp:nvSpPr>
      <dsp:spPr>
        <a:xfrm>
          <a:off x="4246577" y="877701"/>
          <a:ext cx="199662" cy="236220"/>
        </a:xfrm>
        <a:custGeom>
          <a:avLst/>
          <a:gdLst/>
          <a:ahLst/>
          <a:cxnLst/>
          <a:rect l="0" t="0" r="0" b="0"/>
          <a:pathLst>
            <a:path>
              <a:moveTo>
                <a:pt x="199662" y="0"/>
              </a:moveTo>
              <a:lnTo>
                <a:pt x="199662" y="118110"/>
              </a:lnTo>
              <a:lnTo>
                <a:pt x="0" y="118110"/>
              </a:lnTo>
              <a:lnTo>
                <a:pt x="0" y="2362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D548D8-26F1-4101-AD14-4743C721E772}">
      <dsp:nvSpPr>
        <dsp:cNvPr id="0" name=""/>
        <dsp:cNvSpPr/>
      </dsp:nvSpPr>
      <dsp:spPr>
        <a:xfrm>
          <a:off x="1473804" y="1676350"/>
          <a:ext cx="168728" cy="1316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6083"/>
              </a:lnTo>
              <a:lnTo>
                <a:pt x="168728" y="131608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67841B-48E1-47AF-868B-A06BAF5A7DE7}">
      <dsp:nvSpPr>
        <dsp:cNvPr id="0" name=""/>
        <dsp:cNvSpPr/>
      </dsp:nvSpPr>
      <dsp:spPr>
        <a:xfrm>
          <a:off x="1473804" y="1676350"/>
          <a:ext cx="168728" cy="517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34"/>
              </a:lnTo>
              <a:lnTo>
                <a:pt x="168728" y="51743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DBEA9B-B86D-4034-9ADA-63061BB8ADEF}">
      <dsp:nvSpPr>
        <dsp:cNvPr id="0" name=""/>
        <dsp:cNvSpPr/>
      </dsp:nvSpPr>
      <dsp:spPr>
        <a:xfrm>
          <a:off x="1923747" y="877701"/>
          <a:ext cx="2522492" cy="236220"/>
        </a:xfrm>
        <a:custGeom>
          <a:avLst/>
          <a:gdLst/>
          <a:ahLst/>
          <a:cxnLst/>
          <a:rect l="0" t="0" r="0" b="0"/>
          <a:pathLst>
            <a:path>
              <a:moveTo>
                <a:pt x="2522492" y="0"/>
              </a:moveTo>
              <a:lnTo>
                <a:pt x="2522492" y="118110"/>
              </a:lnTo>
              <a:lnTo>
                <a:pt x="0" y="118110"/>
              </a:lnTo>
              <a:lnTo>
                <a:pt x="0" y="2362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B6D777-BDCB-464A-8D73-DF85B33C6FE1}">
      <dsp:nvSpPr>
        <dsp:cNvPr id="0" name=""/>
        <dsp:cNvSpPr/>
      </dsp:nvSpPr>
      <dsp:spPr>
        <a:xfrm>
          <a:off x="112726" y="1676350"/>
          <a:ext cx="168728" cy="1316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6083"/>
              </a:lnTo>
              <a:lnTo>
                <a:pt x="168728" y="131608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EFA834-019C-417E-9C57-5443CAF940F1}">
      <dsp:nvSpPr>
        <dsp:cNvPr id="0" name=""/>
        <dsp:cNvSpPr/>
      </dsp:nvSpPr>
      <dsp:spPr>
        <a:xfrm>
          <a:off x="112726" y="1676350"/>
          <a:ext cx="168728" cy="517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34"/>
              </a:lnTo>
              <a:lnTo>
                <a:pt x="168728" y="51743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5DC41C-F6DA-4B51-B076-C035AAED9D7F}">
      <dsp:nvSpPr>
        <dsp:cNvPr id="0" name=""/>
        <dsp:cNvSpPr/>
      </dsp:nvSpPr>
      <dsp:spPr>
        <a:xfrm>
          <a:off x="562669" y="877701"/>
          <a:ext cx="3883570" cy="236220"/>
        </a:xfrm>
        <a:custGeom>
          <a:avLst/>
          <a:gdLst/>
          <a:ahLst/>
          <a:cxnLst/>
          <a:rect l="0" t="0" r="0" b="0"/>
          <a:pathLst>
            <a:path>
              <a:moveTo>
                <a:pt x="3883570" y="0"/>
              </a:moveTo>
              <a:lnTo>
                <a:pt x="3883570" y="118110"/>
              </a:lnTo>
              <a:lnTo>
                <a:pt x="0" y="118110"/>
              </a:lnTo>
              <a:lnTo>
                <a:pt x="0" y="2362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70071-2B3C-4B23-A46A-74ADD9AD167D}">
      <dsp:nvSpPr>
        <dsp:cNvPr id="0" name=""/>
        <dsp:cNvSpPr/>
      </dsp:nvSpPr>
      <dsp:spPr>
        <a:xfrm>
          <a:off x="3883811" y="315272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Operations Function</a:t>
          </a:r>
        </a:p>
      </dsp:txBody>
      <dsp:txXfrm>
        <a:off x="3883811" y="315272"/>
        <a:ext cx="1124857" cy="562428"/>
      </dsp:txXfrm>
    </dsp:sp>
    <dsp:sp modelId="{DEF812C3-CD12-45D7-BA19-720E4821AB68}">
      <dsp:nvSpPr>
        <dsp:cNvPr id="0" name=""/>
        <dsp:cNvSpPr/>
      </dsp:nvSpPr>
      <dsp:spPr>
        <a:xfrm>
          <a:off x="240" y="1113921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Aviation Division</a:t>
          </a:r>
        </a:p>
      </dsp:txBody>
      <dsp:txXfrm>
        <a:off x="240" y="1113921"/>
        <a:ext cx="1124857" cy="562428"/>
      </dsp:txXfrm>
    </dsp:sp>
    <dsp:sp modelId="{059433F2-F7B5-4119-9FAA-BFD40E493667}">
      <dsp:nvSpPr>
        <dsp:cNvPr id="0" name=""/>
        <dsp:cNvSpPr/>
      </dsp:nvSpPr>
      <dsp:spPr>
        <a:xfrm>
          <a:off x="281455" y="1912570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Aerial Dispersants</a:t>
          </a:r>
        </a:p>
      </dsp:txBody>
      <dsp:txXfrm>
        <a:off x="281455" y="1912570"/>
        <a:ext cx="1124857" cy="562428"/>
      </dsp:txXfrm>
    </dsp:sp>
    <dsp:sp modelId="{E566A124-1F46-4151-90AA-5F8DF2366EEB}">
      <dsp:nvSpPr>
        <dsp:cNvPr id="0" name=""/>
        <dsp:cNvSpPr/>
      </dsp:nvSpPr>
      <dsp:spPr>
        <a:xfrm>
          <a:off x="281455" y="2711218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Aerial Surveillance</a:t>
          </a:r>
        </a:p>
      </dsp:txBody>
      <dsp:txXfrm>
        <a:off x="281455" y="2711218"/>
        <a:ext cx="1124857" cy="562428"/>
      </dsp:txXfrm>
    </dsp:sp>
    <dsp:sp modelId="{2D766E93-0D13-40CA-B54C-325BECF68AD6}">
      <dsp:nvSpPr>
        <dsp:cNvPr id="0" name=""/>
        <dsp:cNvSpPr/>
      </dsp:nvSpPr>
      <dsp:spPr>
        <a:xfrm>
          <a:off x="1361318" y="1113921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Marine Division</a:t>
          </a:r>
        </a:p>
      </dsp:txBody>
      <dsp:txXfrm>
        <a:off x="1361318" y="1113921"/>
        <a:ext cx="1124857" cy="562428"/>
      </dsp:txXfrm>
    </dsp:sp>
    <dsp:sp modelId="{32BE3E58-EB02-4FDE-878F-5AB6EE6FBE11}">
      <dsp:nvSpPr>
        <dsp:cNvPr id="0" name=""/>
        <dsp:cNvSpPr/>
      </dsp:nvSpPr>
      <dsp:spPr>
        <a:xfrm>
          <a:off x="1642532" y="1912570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Marine Containment &amp; Recovery</a:t>
          </a:r>
        </a:p>
      </dsp:txBody>
      <dsp:txXfrm>
        <a:off x="1642532" y="1912570"/>
        <a:ext cx="1124857" cy="562428"/>
      </dsp:txXfrm>
    </dsp:sp>
    <dsp:sp modelId="{F9E3F07B-9269-4E3D-A1CE-21B76ED32246}">
      <dsp:nvSpPr>
        <dsp:cNvPr id="0" name=""/>
        <dsp:cNvSpPr/>
      </dsp:nvSpPr>
      <dsp:spPr>
        <a:xfrm>
          <a:off x="1642532" y="2711218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Marine Dispersants</a:t>
          </a:r>
        </a:p>
      </dsp:txBody>
      <dsp:txXfrm>
        <a:off x="1642532" y="2711218"/>
        <a:ext cx="1124857" cy="562428"/>
      </dsp:txXfrm>
    </dsp:sp>
    <dsp:sp modelId="{42CF8CD8-0FCB-451B-AFB7-E02CB31B9136}">
      <dsp:nvSpPr>
        <dsp:cNvPr id="0" name=""/>
        <dsp:cNvSpPr/>
      </dsp:nvSpPr>
      <dsp:spPr>
        <a:xfrm>
          <a:off x="3684149" y="1113921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Shoreline Division</a:t>
          </a:r>
        </a:p>
      </dsp:txBody>
      <dsp:txXfrm>
        <a:off x="3684149" y="1113921"/>
        <a:ext cx="1124857" cy="562428"/>
      </dsp:txXfrm>
    </dsp:sp>
    <dsp:sp modelId="{8FD89E23-4E31-4880-A75B-F974BF2B4E02}">
      <dsp:nvSpPr>
        <dsp:cNvPr id="0" name=""/>
        <dsp:cNvSpPr/>
      </dsp:nvSpPr>
      <dsp:spPr>
        <a:xfrm>
          <a:off x="3003610" y="1912570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Sector A</a:t>
          </a:r>
        </a:p>
      </dsp:txBody>
      <dsp:txXfrm>
        <a:off x="3003610" y="1912570"/>
        <a:ext cx="1124857" cy="562428"/>
      </dsp:txXfrm>
    </dsp:sp>
    <dsp:sp modelId="{AEA8C4C9-2F6C-40A0-B729-D52BF60E6BAF}">
      <dsp:nvSpPr>
        <dsp:cNvPr id="0" name=""/>
        <dsp:cNvSpPr/>
      </dsp:nvSpPr>
      <dsp:spPr>
        <a:xfrm>
          <a:off x="3284824" y="2711218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Response Team A</a:t>
          </a:r>
        </a:p>
      </dsp:txBody>
      <dsp:txXfrm>
        <a:off x="3284824" y="2711218"/>
        <a:ext cx="1124857" cy="562428"/>
      </dsp:txXfrm>
    </dsp:sp>
    <dsp:sp modelId="{C9C48485-3CB6-47AC-9498-BA3292775D88}">
      <dsp:nvSpPr>
        <dsp:cNvPr id="0" name=""/>
        <dsp:cNvSpPr/>
      </dsp:nvSpPr>
      <dsp:spPr>
        <a:xfrm>
          <a:off x="3284824" y="3509867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Response Team B</a:t>
          </a:r>
        </a:p>
      </dsp:txBody>
      <dsp:txXfrm>
        <a:off x="3284824" y="3509867"/>
        <a:ext cx="1124857" cy="562428"/>
      </dsp:txXfrm>
    </dsp:sp>
    <dsp:sp modelId="{C7D1D0D4-FDB4-4C4F-8AB7-305F509851DE}">
      <dsp:nvSpPr>
        <dsp:cNvPr id="0" name=""/>
        <dsp:cNvSpPr/>
      </dsp:nvSpPr>
      <dsp:spPr>
        <a:xfrm>
          <a:off x="4364687" y="1912570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Sector B</a:t>
          </a:r>
        </a:p>
      </dsp:txBody>
      <dsp:txXfrm>
        <a:off x="4364687" y="1912570"/>
        <a:ext cx="1124857" cy="562428"/>
      </dsp:txXfrm>
    </dsp:sp>
    <dsp:sp modelId="{A67981F4-B425-4CB6-853F-ED1D1E942695}">
      <dsp:nvSpPr>
        <dsp:cNvPr id="0" name=""/>
        <dsp:cNvSpPr/>
      </dsp:nvSpPr>
      <dsp:spPr>
        <a:xfrm>
          <a:off x="4645902" y="2711218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Response Team A</a:t>
          </a:r>
        </a:p>
      </dsp:txBody>
      <dsp:txXfrm>
        <a:off x="4645902" y="2711218"/>
        <a:ext cx="1124857" cy="562428"/>
      </dsp:txXfrm>
    </dsp:sp>
    <dsp:sp modelId="{4274AA66-11EA-4F8B-8953-3B64F3470627}">
      <dsp:nvSpPr>
        <dsp:cNvPr id="0" name=""/>
        <dsp:cNvSpPr/>
      </dsp:nvSpPr>
      <dsp:spPr>
        <a:xfrm>
          <a:off x="4645902" y="3509867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Response Team B</a:t>
          </a:r>
        </a:p>
      </dsp:txBody>
      <dsp:txXfrm>
        <a:off x="4645902" y="3509867"/>
        <a:ext cx="1124857" cy="562428"/>
      </dsp:txXfrm>
    </dsp:sp>
    <dsp:sp modelId="{6945FA21-6563-4C11-83FE-51D0A0D02B26}">
      <dsp:nvSpPr>
        <dsp:cNvPr id="0" name=""/>
        <dsp:cNvSpPr/>
      </dsp:nvSpPr>
      <dsp:spPr>
        <a:xfrm>
          <a:off x="5045226" y="1113921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Wildlife Division</a:t>
          </a:r>
        </a:p>
      </dsp:txBody>
      <dsp:txXfrm>
        <a:off x="5045226" y="1113921"/>
        <a:ext cx="1124857" cy="562428"/>
      </dsp:txXfrm>
    </dsp:sp>
    <dsp:sp modelId="{B2BC809E-466C-4BFD-A589-EA79DC90DAF3}">
      <dsp:nvSpPr>
        <dsp:cNvPr id="0" name=""/>
        <dsp:cNvSpPr/>
      </dsp:nvSpPr>
      <dsp:spPr>
        <a:xfrm>
          <a:off x="6406304" y="1113921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Health &amp; Safety</a:t>
          </a:r>
        </a:p>
      </dsp:txBody>
      <dsp:txXfrm>
        <a:off x="6406304" y="1113921"/>
        <a:ext cx="1124857" cy="562428"/>
      </dsp:txXfrm>
    </dsp:sp>
    <dsp:sp modelId="{02EFD032-99B0-4E1A-A6E0-3906385AF09A}">
      <dsp:nvSpPr>
        <dsp:cNvPr id="0" name=""/>
        <dsp:cNvSpPr/>
      </dsp:nvSpPr>
      <dsp:spPr>
        <a:xfrm>
          <a:off x="7767381" y="1113921"/>
          <a:ext cx="1124857" cy="56242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Waste Management</a:t>
          </a:r>
        </a:p>
      </dsp:txBody>
      <dsp:txXfrm>
        <a:off x="7767381" y="1113921"/>
        <a:ext cx="1124857" cy="5624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9C5EF-0646-4C9D-84E3-1E43EFDA0E5F}">
      <dsp:nvSpPr>
        <dsp:cNvPr id="0" name=""/>
        <dsp:cNvSpPr/>
      </dsp:nvSpPr>
      <dsp:spPr>
        <a:xfrm>
          <a:off x="1680491" y="644267"/>
          <a:ext cx="516029" cy="42516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51675"/>
              </a:lnTo>
              <a:lnTo>
                <a:pt x="516029" y="425167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34166-A733-4926-A008-9C836FC78DF4}">
      <dsp:nvSpPr>
        <dsp:cNvPr id="0" name=""/>
        <dsp:cNvSpPr/>
      </dsp:nvSpPr>
      <dsp:spPr>
        <a:xfrm>
          <a:off x="1680491" y="644267"/>
          <a:ext cx="516029" cy="3336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6920"/>
              </a:lnTo>
              <a:lnTo>
                <a:pt x="516029" y="33369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55494F-696E-4BD1-8784-210408B790CD}">
      <dsp:nvSpPr>
        <dsp:cNvPr id="0" name=""/>
        <dsp:cNvSpPr/>
      </dsp:nvSpPr>
      <dsp:spPr>
        <a:xfrm>
          <a:off x="1680491" y="644267"/>
          <a:ext cx="516029" cy="2422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2166"/>
              </a:lnTo>
              <a:lnTo>
                <a:pt x="516029" y="242216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1A659-8356-4C4D-B82B-E30A640F8D4F}">
      <dsp:nvSpPr>
        <dsp:cNvPr id="0" name=""/>
        <dsp:cNvSpPr/>
      </dsp:nvSpPr>
      <dsp:spPr>
        <a:xfrm>
          <a:off x="1680491" y="644267"/>
          <a:ext cx="498945" cy="1507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7412"/>
              </a:lnTo>
              <a:lnTo>
                <a:pt x="498945" y="150741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12D7CE-2518-4B4C-AF21-20F9FB73B459}">
      <dsp:nvSpPr>
        <dsp:cNvPr id="0" name=""/>
        <dsp:cNvSpPr/>
      </dsp:nvSpPr>
      <dsp:spPr>
        <a:xfrm>
          <a:off x="1680491" y="644267"/>
          <a:ext cx="498945" cy="592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2657"/>
              </a:lnTo>
              <a:lnTo>
                <a:pt x="498945" y="59265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370FC-46A4-4D27-8306-D61B9E7FB8C6}">
      <dsp:nvSpPr>
        <dsp:cNvPr id="0" name=""/>
        <dsp:cNvSpPr/>
      </dsp:nvSpPr>
      <dsp:spPr>
        <a:xfrm>
          <a:off x="1347861" y="73"/>
          <a:ext cx="3326304" cy="64419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Planning </a:t>
          </a:r>
          <a:r>
            <a:rPr lang="en-GB" sz="3300" kern="1200" dirty="0" smtClean="0"/>
            <a:t>function</a:t>
          </a:r>
          <a:endParaRPr lang="en-GB" sz="3300" kern="1200" dirty="0"/>
        </a:p>
      </dsp:txBody>
      <dsp:txXfrm>
        <a:off x="1347861" y="73"/>
        <a:ext cx="3326304" cy="644193"/>
      </dsp:txXfrm>
    </dsp:sp>
    <dsp:sp modelId="{B601C8B8-4906-46F5-AAE5-BAFA2D4747EA}">
      <dsp:nvSpPr>
        <dsp:cNvPr id="0" name=""/>
        <dsp:cNvSpPr/>
      </dsp:nvSpPr>
      <dsp:spPr>
        <a:xfrm>
          <a:off x="2179437" y="914828"/>
          <a:ext cx="4835417" cy="64419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Situation/Intelligence</a:t>
          </a:r>
        </a:p>
      </dsp:txBody>
      <dsp:txXfrm>
        <a:off x="2179437" y="914828"/>
        <a:ext cx="4835417" cy="644193"/>
      </dsp:txXfrm>
    </dsp:sp>
    <dsp:sp modelId="{C98D82BC-5D69-41F0-BF45-97DC6FADBBEF}">
      <dsp:nvSpPr>
        <dsp:cNvPr id="0" name=""/>
        <dsp:cNvSpPr/>
      </dsp:nvSpPr>
      <dsp:spPr>
        <a:xfrm>
          <a:off x="2179437" y="1829582"/>
          <a:ext cx="4839682" cy="64419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Environment</a:t>
          </a:r>
        </a:p>
      </dsp:txBody>
      <dsp:txXfrm>
        <a:off x="2179437" y="1829582"/>
        <a:ext cx="4839682" cy="644193"/>
      </dsp:txXfrm>
    </dsp:sp>
    <dsp:sp modelId="{6CBC03E1-792B-4F31-8AA5-4DE7BEE586E1}">
      <dsp:nvSpPr>
        <dsp:cNvPr id="0" name=""/>
        <dsp:cNvSpPr/>
      </dsp:nvSpPr>
      <dsp:spPr>
        <a:xfrm>
          <a:off x="2196521" y="2744337"/>
          <a:ext cx="4809997" cy="64419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Resource </a:t>
          </a:r>
          <a:r>
            <a:rPr lang="en-GB" sz="3300" kern="1200" dirty="0" smtClean="0"/>
            <a:t>deployment</a:t>
          </a:r>
          <a:endParaRPr lang="en-GB" sz="3300" kern="1200" dirty="0"/>
        </a:p>
      </dsp:txBody>
      <dsp:txXfrm>
        <a:off x="2196521" y="2744337"/>
        <a:ext cx="4809997" cy="644193"/>
      </dsp:txXfrm>
    </dsp:sp>
    <dsp:sp modelId="{617E7583-3C4F-47C3-9163-5CD2D621B3D2}">
      <dsp:nvSpPr>
        <dsp:cNvPr id="0" name=""/>
        <dsp:cNvSpPr/>
      </dsp:nvSpPr>
      <dsp:spPr>
        <a:xfrm>
          <a:off x="2196521" y="3659091"/>
          <a:ext cx="4869379" cy="64419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Response </a:t>
          </a:r>
          <a:r>
            <a:rPr lang="en-GB" sz="3300" kern="1200" dirty="0" smtClean="0"/>
            <a:t>planning</a:t>
          </a:r>
          <a:endParaRPr lang="en-GB" sz="3300" kern="1200" dirty="0"/>
        </a:p>
      </dsp:txBody>
      <dsp:txXfrm>
        <a:off x="2196521" y="3659091"/>
        <a:ext cx="4869379" cy="644193"/>
      </dsp:txXfrm>
    </dsp:sp>
    <dsp:sp modelId="{79B51835-9678-48C6-8267-1E887FDA3C84}">
      <dsp:nvSpPr>
        <dsp:cNvPr id="0" name=""/>
        <dsp:cNvSpPr/>
      </dsp:nvSpPr>
      <dsp:spPr>
        <a:xfrm>
          <a:off x="2196521" y="4573845"/>
          <a:ext cx="4859999" cy="64419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300" kern="1200" dirty="0"/>
            <a:t>Technical </a:t>
          </a:r>
          <a:r>
            <a:rPr lang="en-GB" sz="3300" kern="1200" dirty="0" smtClean="0"/>
            <a:t>support</a:t>
          </a:r>
          <a:endParaRPr lang="en-GB" sz="3300" kern="1200" dirty="0"/>
        </a:p>
      </dsp:txBody>
      <dsp:txXfrm>
        <a:off x="2196521" y="4573845"/>
        <a:ext cx="4859999" cy="6441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D01D0-621B-4B36-AF66-934511A0B3CD}">
      <dsp:nvSpPr>
        <dsp:cNvPr id="0" name=""/>
        <dsp:cNvSpPr/>
      </dsp:nvSpPr>
      <dsp:spPr>
        <a:xfrm>
          <a:off x="3438397" y="644267"/>
          <a:ext cx="155314" cy="4142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42993"/>
              </a:lnTo>
              <a:lnTo>
                <a:pt x="155314" y="414299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A96751-9CE3-41EF-85BB-9033EFEA1B30}">
      <dsp:nvSpPr>
        <dsp:cNvPr id="0" name=""/>
        <dsp:cNvSpPr/>
      </dsp:nvSpPr>
      <dsp:spPr>
        <a:xfrm>
          <a:off x="3438397" y="644267"/>
          <a:ext cx="193257" cy="3336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6920"/>
              </a:lnTo>
              <a:lnTo>
                <a:pt x="193257" y="333692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7850AA-E82C-4016-B5E2-1F75AFFE3FA7}">
      <dsp:nvSpPr>
        <dsp:cNvPr id="0" name=""/>
        <dsp:cNvSpPr/>
      </dsp:nvSpPr>
      <dsp:spPr>
        <a:xfrm>
          <a:off x="3438397" y="644267"/>
          <a:ext cx="193257" cy="2422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2166"/>
              </a:lnTo>
              <a:lnTo>
                <a:pt x="193257" y="24221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D06FCA-A92B-4C9D-BD0E-5A1EEAAB2A79}">
      <dsp:nvSpPr>
        <dsp:cNvPr id="0" name=""/>
        <dsp:cNvSpPr/>
      </dsp:nvSpPr>
      <dsp:spPr>
        <a:xfrm>
          <a:off x="3438397" y="644267"/>
          <a:ext cx="193257" cy="1507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7412"/>
              </a:lnTo>
              <a:lnTo>
                <a:pt x="193257" y="150741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51B6B4-B762-4F3F-8875-4EB71C49AD1D}">
      <dsp:nvSpPr>
        <dsp:cNvPr id="0" name=""/>
        <dsp:cNvSpPr/>
      </dsp:nvSpPr>
      <dsp:spPr>
        <a:xfrm>
          <a:off x="3438397" y="644267"/>
          <a:ext cx="193257" cy="592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2657"/>
              </a:lnTo>
              <a:lnTo>
                <a:pt x="193257" y="59265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58210-62F9-48A2-BC62-D9D057160AE0}">
      <dsp:nvSpPr>
        <dsp:cNvPr id="0" name=""/>
        <dsp:cNvSpPr/>
      </dsp:nvSpPr>
      <dsp:spPr>
        <a:xfrm>
          <a:off x="3309558" y="73"/>
          <a:ext cx="1288386" cy="644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Logistics Function</a:t>
          </a:r>
        </a:p>
      </dsp:txBody>
      <dsp:txXfrm>
        <a:off x="3309558" y="73"/>
        <a:ext cx="1288386" cy="644193"/>
      </dsp:txXfrm>
    </dsp:sp>
    <dsp:sp modelId="{D3566592-D53B-4943-8C3D-B07667EC24AD}">
      <dsp:nvSpPr>
        <dsp:cNvPr id="0" name=""/>
        <dsp:cNvSpPr/>
      </dsp:nvSpPr>
      <dsp:spPr>
        <a:xfrm>
          <a:off x="3631655" y="914828"/>
          <a:ext cx="1288386" cy="644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Supply</a:t>
          </a:r>
        </a:p>
      </dsp:txBody>
      <dsp:txXfrm>
        <a:off x="3631655" y="914828"/>
        <a:ext cx="1288386" cy="644193"/>
      </dsp:txXfrm>
    </dsp:sp>
    <dsp:sp modelId="{65A89826-C00F-4214-9FC8-6EF008E24B96}">
      <dsp:nvSpPr>
        <dsp:cNvPr id="0" name=""/>
        <dsp:cNvSpPr/>
      </dsp:nvSpPr>
      <dsp:spPr>
        <a:xfrm>
          <a:off x="3631655" y="1829582"/>
          <a:ext cx="1288386" cy="644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Communications Support</a:t>
          </a:r>
        </a:p>
      </dsp:txBody>
      <dsp:txXfrm>
        <a:off x="3631655" y="1829582"/>
        <a:ext cx="1288386" cy="644193"/>
      </dsp:txXfrm>
    </dsp:sp>
    <dsp:sp modelId="{03EAC650-F825-4B91-B188-54526D6050E6}">
      <dsp:nvSpPr>
        <dsp:cNvPr id="0" name=""/>
        <dsp:cNvSpPr/>
      </dsp:nvSpPr>
      <dsp:spPr>
        <a:xfrm>
          <a:off x="3631655" y="2744337"/>
          <a:ext cx="1288386" cy="644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Facilities Support</a:t>
          </a:r>
        </a:p>
      </dsp:txBody>
      <dsp:txXfrm>
        <a:off x="3631655" y="2744337"/>
        <a:ext cx="1288386" cy="644193"/>
      </dsp:txXfrm>
    </dsp:sp>
    <dsp:sp modelId="{7E8059F3-3FF2-48A6-8CF8-88558406E338}">
      <dsp:nvSpPr>
        <dsp:cNvPr id="0" name=""/>
        <dsp:cNvSpPr/>
      </dsp:nvSpPr>
      <dsp:spPr>
        <a:xfrm>
          <a:off x="3631655" y="3659091"/>
          <a:ext cx="1288386" cy="644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Transport Support</a:t>
          </a:r>
        </a:p>
      </dsp:txBody>
      <dsp:txXfrm>
        <a:off x="3631655" y="3659091"/>
        <a:ext cx="1288386" cy="644193"/>
      </dsp:txXfrm>
    </dsp:sp>
    <dsp:sp modelId="{193ADE3D-EA13-4250-B297-DF6F6EF6B6A2}">
      <dsp:nvSpPr>
        <dsp:cNvPr id="0" name=""/>
        <dsp:cNvSpPr/>
      </dsp:nvSpPr>
      <dsp:spPr>
        <a:xfrm>
          <a:off x="3593712" y="4465164"/>
          <a:ext cx="1288386" cy="6441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Subsistence</a:t>
          </a:r>
        </a:p>
      </dsp:txBody>
      <dsp:txXfrm>
        <a:off x="3593712" y="4465164"/>
        <a:ext cx="1288386" cy="6441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8FF8B-2DC5-47DB-B8BC-F901C42C832B}">
      <dsp:nvSpPr>
        <dsp:cNvPr id="0" name=""/>
        <dsp:cNvSpPr/>
      </dsp:nvSpPr>
      <dsp:spPr>
        <a:xfrm>
          <a:off x="3073165" y="992043"/>
          <a:ext cx="297609" cy="37300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0042"/>
              </a:lnTo>
              <a:lnTo>
                <a:pt x="297609" y="3730042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17ECC-4890-448D-952D-2F8538F5C310}">
      <dsp:nvSpPr>
        <dsp:cNvPr id="0" name=""/>
        <dsp:cNvSpPr/>
      </dsp:nvSpPr>
      <dsp:spPr>
        <a:xfrm>
          <a:off x="3073165" y="992043"/>
          <a:ext cx="297609" cy="2321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1355"/>
              </a:lnTo>
              <a:lnTo>
                <a:pt x="297609" y="2321355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9146EC-114B-49E2-80FE-BE21EBE2B3BB}">
      <dsp:nvSpPr>
        <dsp:cNvPr id="0" name=""/>
        <dsp:cNvSpPr/>
      </dsp:nvSpPr>
      <dsp:spPr>
        <a:xfrm>
          <a:off x="3073165" y="992043"/>
          <a:ext cx="297609" cy="912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2669"/>
              </a:lnTo>
              <a:lnTo>
                <a:pt x="297609" y="912669"/>
              </a:lnTo>
            </a:path>
          </a:pathLst>
        </a:cu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961B7F-4C34-4F8E-B083-F6EA1762F13C}">
      <dsp:nvSpPr>
        <dsp:cNvPr id="0" name=""/>
        <dsp:cNvSpPr/>
      </dsp:nvSpPr>
      <dsp:spPr>
        <a:xfrm>
          <a:off x="2874759" y="11"/>
          <a:ext cx="1984064" cy="992032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Finance </a:t>
          </a:r>
          <a:r>
            <a:rPr lang="en-GB" sz="2400" kern="1200" dirty="0" smtClean="0"/>
            <a:t>function</a:t>
          </a:r>
          <a:endParaRPr lang="en-GB" sz="2400" kern="1200" dirty="0"/>
        </a:p>
      </dsp:txBody>
      <dsp:txXfrm>
        <a:off x="2874759" y="11"/>
        <a:ext cx="1984064" cy="992032"/>
      </dsp:txXfrm>
    </dsp:sp>
    <dsp:sp modelId="{CD22EDAF-F150-49F8-A505-97401AF12C0E}">
      <dsp:nvSpPr>
        <dsp:cNvPr id="0" name=""/>
        <dsp:cNvSpPr/>
      </dsp:nvSpPr>
      <dsp:spPr>
        <a:xfrm>
          <a:off x="3370775" y="1408697"/>
          <a:ext cx="1984064" cy="992032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Accounts</a:t>
          </a:r>
        </a:p>
      </dsp:txBody>
      <dsp:txXfrm>
        <a:off x="3370775" y="1408697"/>
        <a:ext cx="1984064" cy="992032"/>
      </dsp:txXfrm>
    </dsp:sp>
    <dsp:sp modelId="{6FB71DC8-BF2C-4983-B544-EE14037693F4}">
      <dsp:nvSpPr>
        <dsp:cNvPr id="0" name=""/>
        <dsp:cNvSpPr/>
      </dsp:nvSpPr>
      <dsp:spPr>
        <a:xfrm>
          <a:off x="3370775" y="2817383"/>
          <a:ext cx="1984064" cy="992032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Insurance / Compensation</a:t>
          </a:r>
        </a:p>
      </dsp:txBody>
      <dsp:txXfrm>
        <a:off x="3370775" y="2817383"/>
        <a:ext cx="1984064" cy="992032"/>
      </dsp:txXfrm>
    </dsp:sp>
    <dsp:sp modelId="{57B69CE9-3479-43BE-AA82-CABB3A82835E}">
      <dsp:nvSpPr>
        <dsp:cNvPr id="0" name=""/>
        <dsp:cNvSpPr/>
      </dsp:nvSpPr>
      <dsp:spPr>
        <a:xfrm>
          <a:off x="3370775" y="4226069"/>
          <a:ext cx="1984064" cy="992032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Cost </a:t>
          </a:r>
          <a:r>
            <a:rPr lang="en-GB" sz="2400" kern="1200" dirty="0" smtClean="0"/>
            <a:t>recovery</a:t>
          </a:r>
          <a:endParaRPr lang="en-GB" sz="2400" kern="1200" dirty="0"/>
        </a:p>
      </dsp:txBody>
      <dsp:txXfrm>
        <a:off x="3370775" y="4226069"/>
        <a:ext cx="1984064" cy="992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0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33165" y="6378300"/>
            <a:ext cx="119315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380300" y="1767840"/>
            <a:ext cx="9895268" cy="31470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Principles of Incident Management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09649" y="130175"/>
            <a:ext cx="1054417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NEBA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580" y="1085719"/>
            <a:ext cx="10243947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 Environmental Benefit Analysis (NEBA)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process for making the best choices to minimize the impacts of oil spills on people and the environment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Aims to decrease the overall effect of oil on the environmental and economic resources whilst achieving an acceptable standard of clean up</a:t>
            </a:r>
          </a:p>
          <a:p>
            <a:pPr lvl="1" algn="just">
              <a:lnSpc>
                <a:spcPct val="150000"/>
              </a:lnSpc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90700" y="130175"/>
            <a:ext cx="8686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Tactical Considerations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7713" y="981075"/>
            <a:ext cx="4597400" cy="5218113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615113" y="923925"/>
            <a:ext cx="3960812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j-lt"/>
              </a:rPr>
              <a:t>In summary: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j-lt"/>
              </a:rPr>
              <a:t>Is it technically reasonable?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j-lt"/>
              </a:rPr>
              <a:t>Does it meet our NEBA criteria and considerations?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j-lt"/>
              </a:rPr>
              <a:t>Is it allowed under our regulations?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j-lt"/>
              </a:rPr>
              <a:t>Do we have the resources?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24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+mj-lt"/>
              </a:rPr>
              <a:t>Can we monitor the effectiveness? </a:t>
            </a:r>
          </a:p>
        </p:txBody>
      </p:sp>
    </p:spTree>
    <p:extLst>
      <p:ext uri="{BB962C8B-B14F-4D97-AF65-F5344CB8AC3E}">
        <p14:creationId xmlns:p14="http://schemas.microsoft.com/office/powerpoint/2010/main" val="27166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09674" y="130175"/>
            <a:ext cx="1012507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09674" y="963402"/>
            <a:ext cx="965835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internal direction of members and resources of an organization in the performance of that organization</a:t>
            </a:r>
            <a:r>
              <a:rPr lang="en-GB" altLang="fr-FR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role and tasks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 operates vertically within a single organization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7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09674" y="130175"/>
            <a:ext cx="1012507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0556" y="963402"/>
            <a:ext cx="10812793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overall direction of response activities in an emergency situation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relates to situations and operates across multiple organizations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Authority for control is established in legislation or by agreements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carries with it the responsibility for tasking other organizations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should be defined in the Contingency Plan</a:t>
            </a:r>
          </a:p>
          <a:p>
            <a:pPr marL="685800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2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09674" y="130175"/>
            <a:ext cx="1012507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0663" y="963402"/>
            <a:ext cx="988466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Coordination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bringing together of organizations and resources to ensure a consistent and effective response to an incident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Coordination generally refers to the allocation or commitment of resources of an organization to the response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09649" y="130175"/>
            <a:ext cx="105251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Planning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ycle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9649" y="963402"/>
            <a:ext cx="9030463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management requires a systematic approach</a:t>
            </a:r>
          </a:p>
          <a:p>
            <a:pPr algn="just">
              <a:lnSpc>
                <a:spcPct val="100000"/>
              </a:lnSpc>
            </a:pPr>
            <a:endParaRPr lang="en-GB" alt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continual process of identifying and addressing the unique risks posed by a particular incident</a:t>
            </a:r>
          </a:p>
          <a:p>
            <a:pPr algn="just">
              <a:lnSpc>
                <a:spcPct val="100000"/>
              </a:lnSpc>
            </a:pPr>
            <a:endParaRPr lang="en-GB" altLang="en-US" sz="11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simplest form this process has four steps: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assessment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Planning and decision-making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and review</a:t>
            </a:r>
          </a:p>
        </p:txBody>
      </p:sp>
    </p:spTree>
    <p:extLst>
      <p:ext uri="{BB962C8B-B14F-4D97-AF65-F5344CB8AC3E}">
        <p14:creationId xmlns:p14="http://schemas.microsoft.com/office/powerpoint/2010/main" val="398726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09649" y="130175"/>
            <a:ext cx="105251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Planning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ycle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840574" y="934630"/>
            <a:ext cx="1848445" cy="1848445"/>
            <a:chOff x="4860529" y="114687"/>
            <a:chExt cx="1848445" cy="1848445"/>
          </a:xfrm>
        </p:grpSpPr>
        <p:sp>
          <p:nvSpPr>
            <p:cNvPr id="33" name="Rectangle 32"/>
            <p:cNvSpPr/>
            <p:nvPr/>
          </p:nvSpPr>
          <p:spPr>
            <a:xfrm>
              <a:off x="4860529" y="114687"/>
              <a:ext cx="1848445" cy="184844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4860529" y="114687"/>
              <a:ext cx="1848445" cy="18484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800" kern="1200" dirty="0"/>
                <a:t>Incident </a:t>
              </a:r>
              <a:r>
                <a:rPr lang="en-GB" sz="2800" kern="1200" dirty="0" smtClean="0"/>
                <a:t>assessment (situation</a:t>
              </a:r>
              <a:r>
                <a:rPr lang="en-GB" sz="2800" kern="1200" dirty="0"/>
                <a:t>)</a:t>
              </a:r>
            </a:p>
          </p:txBody>
        </p:sp>
      </p:grpSp>
      <p:sp>
        <p:nvSpPr>
          <p:cNvPr id="20" name="Circular Arrow 19"/>
          <p:cNvSpPr/>
          <p:nvPr/>
        </p:nvSpPr>
        <p:spPr>
          <a:xfrm>
            <a:off x="3583645" y="817994"/>
            <a:ext cx="5222011" cy="5222011"/>
          </a:xfrm>
          <a:prstGeom prst="circularArrow">
            <a:avLst>
              <a:gd name="adj1" fmla="val 6902"/>
              <a:gd name="adj2" fmla="val 465383"/>
              <a:gd name="adj3" fmla="val 549285"/>
              <a:gd name="adj4" fmla="val 20585332"/>
              <a:gd name="adj5" fmla="val 8053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6840574" y="4074922"/>
            <a:ext cx="1848445" cy="1848445"/>
            <a:chOff x="4860529" y="3254979"/>
            <a:chExt cx="1848445" cy="1848445"/>
          </a:xfrm>
        </p:grpSpPr>
        <p:sp>
          <p:nvSpPr>
            <p:cNvPr id="31" name="Rectangle 30"/>
            <p:cNvSpPr/>
            <p:nvPr/>
          </p:nvSpPr>
          <p:spPr>
            <a:xfrm>
              <a:off x="4860529" y="3254979"/>
              <a:ext cx="1848445" cy="184844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TextBox 31"/>
            <p:cNvSpPr txBox="1"/>
            <p:nvPr/>
          </p:nvSpPr>
          <p:spPr>
            <a:xfrm>
              <a:off x="4860529" y="3254979"/>
              <a:ext cx="1848445" cy="18484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800" kern="1200" dirty="0"/>
                <a:t>Planning and </a:t>
              </a:r>
              <a:r>
                <a:rPr lang="en-GB" sz="2800" kern="1200" dirty="0" smtClean="0"/>
                <a:t>decision-making</a:t>
              </a:r>
              <a:endParaRPr lang="en-GB" sz="2800" kern="1200" dirty="0"/>
            </a:p>
          </p:txBody>
        </p:sp>
      </p:grpSp>
      <p:sp>
        <p:nvSpPr>
          <p:cNvPr id="22" name="Circular Arrow 21"/>
          <p:cNvSpPr/>
          <p:nvPr/>
        </p:nvSpPr>
        <p:spPr>
          <a:xfrm>
            <a:off x="3583645" y="817994"/>
            <a:ext cx="5222011" cy="5222011"/>
          </a:xfrm>
          <a:prstGeom prst="circularArrow">
            <a:avLst>
              <a:gd name="adj1" fmla="val 6902"/>
              <a:gd name="adj2" fmla="val 465383"/>
              <a:gd name="adj3" fmla="val 5450518"/>
              <a:gd name="adj4" fmla="val 4385332"/>
              <a:gd name="adj5" fmla="val 8053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/>
          <p:cNvGrpSpPr/>
          <p:nvPr/>
        </p:nvGrpSpPr>
        <p:grpSpPr>
          <a:xfrm>
            <a:off x="3386343" y="4074922"/>
            <a:ext cx="2476325" cy="1848445"/>
            <a:chOff x="1406298" y="3254979"/>
            <a:chExt cx="2476325" cy="1848445"/>
          </a:xfrm>
        </p:grpSpPr>
        <p:sp>
          <p:nvSpPr>
            <p:cNvPr id="29" name="Rectangle 28"/>
            <p:cNvSpPr/>
            <p:nvPr/>
          </p:nvSpPr>
          <p:spPr>
            <a:xfrm>
              <a:off x="1406298" y="3254979"/>
              <a:ext cx="2476325" cy="184844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/>
            <p:cNvSpPr txBox="1"/>
            <p:nvPr/>
          </p:nvSpPr>
          <p:spPr>
            <a:xfrm>
              <a:off x="1406298" y="3254979"/>
              <a:ext cx="2476325" cy="18484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800" kern="1200" dirty="0"/>
                <a:t>Implementation</a:t>
              </a:r>
            </a:p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800" kern="1200" dirty="0" smtClean="0"/>
                <a:t>(operations</a:t>
              </a:r>
              <a:r>
                <a:rPr lang="en-GB" sz="2800" kern="1200" dirty="0"/>
                <a:t>)</a:t>
              </a:r>
            </a:p>
          </p:txBody>
        </p:sp>
      </p:grpSp>
      <p:sp>
        <p:nvSpPr>
          <p:cNvPr id="24" name="Circular Arrow 23"/>
          <p:cNvSpPr/>
          <p:nvPr/>
        </p:nvSpPr>
        <p:spPr>
          <a:xfrm>
            <a:off x="3583645" y="817994"/>
            <a:ext cx="5222011" cy="5222011"/>
          </a:xfrm>
          <a:prstGeom prst="circularArrow">
            <a:avLst>
              <a:gd name="adj1" fmla="val 6902"/>
              <a:gd name="adj2" fmla="val 465383"/>
              <a:gd name="adj3" fmla="val 11349285"/>
              <a:gd name="adj4" fmla="val 9785332"/>
              <a:gd name="adj5" fmla="val 8053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Group 24"/>
          <p:cNvGrpSpPr/>
          <p:nvPr/>
        </p:nvGrpSpPr>
        <p:grpSpPr>
          <a:xfrm>
            <a:off x="3700283" y="934630"/>
            <a:ext cx="1848445" cy="1848445"/>
            <a:chOff x="1720238" y="114687"/>
            <a:chExt cx="1848445" cy="1848445"/>
          </a:xfrm>
        </p:grpSpPr>
        <p:sp>
          <p:nvSpPr>
            <p:cNvPr id="27" name="Rectangle 26"/>
            <p:cNvSpPr/>
            <p:nvPr/>
          </p:nvSpPr>
          <p:spPr>
            <a:xfrm>
              <a:off x="1720238" y="114687"/>
              <a:ext cx="1848445" cy="184844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/>
            <p:cNvSpPr txBox="1"/>
            <p:nvPr/>
          </p:nvSpPr>
          <p:spPr>
            <a:xfrm>
              <a:off x="1720238" y="114687"/>
              <a:ext cx="1848445" cy="18484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35560" rIns="35560" bIns="3556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800" kern="1200" dirty="0"/>
                <a:t>Monitoring and </a:t>
              </a:r>
              <a:r>
                <a:rPr lang="en-GB" sz="2800" kern="1200" dirty="0" smtClean="0"/>
                <a:t>review</a:t>
              </a:r>
              <a:endParaRPr lang="en-GB" sz="2800" kern="1200" dirty="0"/>
            </a:p>
          </p:txBody>
        </p:sp>
      </p:grpSp>
      <p:sp>
        <p:nvSpPr>
          <p:cNvPr id="26" name="Circular Arrow 25"/>
          <p:cNvSpPr/>
          <p:nvPr/>
        </p:nvSpPr>
        <p:spPr>
          <a:xfrm>
            <a:off x="3583645" y="817994"/>
            <a:ext cx="5222011" cy="5222011"/>
          </a:xfrm>
          <a:prstGeom prst="circularArrow">
            <a:avLst>
              <a:gd name="adj1" fmla="val 6902"/>
              <a:gd name="adj2" fmla="val 465383"/>
              <a:gd name="adj3" fmla="val 16749285"/>
              <a:gd name="adj4" fmla="val 15185332"/>
              <a:gd name="adj5" fmla="val 8053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73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09649" y="130175"/>
            <a:ext cx="105251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Planning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ycle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27353" y="1160187"/>
            <a:ext cx="10136887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assessment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 of the incident, in particular the identification and prioritization of the environmental and socio-economic resources threatened by the incident</a:t>
            </a:r>
          </a:p>
          <a:p>
            <a:pPr algn="just"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Planning and decision-making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development, consideration and selection of appropriate strategies to respond to the incident</a:t>
            </a:r>
          </a:p>
        </p:txBody>
      </p:sp>
    </p:spTree>
    <p:extLst>
      <p:ext uri="{BB962C8B-B14F-4D97-AF65-F5344CB8AC3E}">
        <p14:creationId xmlns:p14="http://schemas.microsoft.com/office/powerpoint/2010/main" val="193126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09649" y="130175"/>
            <a:ext cx="105251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Planning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ycle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8938" y="1160187"/>
            <a:ext cx="10662287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Implementation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operational implementation of the selected response strategies</a:t>
            </a:r>
          </a:p>
          <a:p>
            <a:pPr lvl="1" algn="just"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Monitoring and review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Putting in place mechanisms to evaluate the effectiveness of the implemented response strategies and to measure progress towards the response objectives and, ultimately, terminating the response</a:t>
            </a:r>
          </a:p>
        </p:txBody>
      </p:sp>
    </p:spTree>
    <p:extLst>
      <p:ext uri="{BB962C8B-B14F-4D97-AF65-F5344CB8AC3E}">
        <p14:creationId xmlns:p14="http://schemas.microsoft.com/office/powerpoint/2010/main" val="16471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38225" y="130175"/>
            <a:ext cx="104775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Response </a:t>
            </a:r>
            <a:r>
              <a:rPr lang="en-GB" altLang="en-US" sz="4000" b="1" dirty="0"/>
              <a:t>O</a:t>
            </a:r>
            <a:r>
              <a:rPr lang="en-GB" altLang="en-US" sz="4000" b="1" dirty="0" smtClean="0"/>
              <a:t>bjectives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53617" y="963402"/>
            <a:ext cx="10438639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effective response requires the implementation of a series of actions to meet the overall objectives: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 are a statement of intent for the incident response and should clearly describe the intended outcome for the response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actions should be measured against the incident objectives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objectives should be achievable, measurable, include an intent, a time parameter (when) and a space parameter (where) </a:t>
            </a:r>
          </a:p>
        </p:txBody>
      </p:sp>
    </p:spTree>
    <p:extLst>
      <p:ext uri="{BB962C8B-B14F-4D97-AF65-F5344CB8AC3E}">
        <p14:creationId xmlns:p14="http://schemas.microsoft.com/office/powerpoint/2010/main" val="183654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0">
            <a:extLst/>
          </p:cNvPr>
          <p:cNvSpPr txBox="1">
            <a:spLocks/>
          </p:cNvSpPr>
          <p:nvPr/>
        </p:nvSpPr>
        <p:spPr>
          <a:xfrm>
            <a:off x="1041400" y="130175"/>
            <a:ext cx="10210800" cy="561975"/>
          </a:xfrm>
          <a:prstGeom prst="rect">
            <a:avLst/>
          </a:prstGeom>
        </p:spPr>
        <p:txBody>
          <a:bodyPr rtlCol="0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1400" y="1162050"/>
            <a:ext cx="96678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that a properly implemented and coordinated management system will improve the efficiency and effectiveness of emergency response operations, regardless of the nature of the incident</a:t>
            </a:r>
          </a:p>
          <a:p>
            <a:pPr algn="just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GB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provide strategic guidance on the development and implementation of a management system that meets your needs</a:t>
            </a:r>
          </a:p>
        </p:txBody>
      </p:sp>
    </p:spTree>
    <p:extLst>
      <p:ext uri="{BB962C8B-B14F-4D97-AF65-F5344CB8AC3E}">
        <p14:creationId xmlns:p14="http://schemas.microsoft.com/office/powerpoint/2010/main" val="9964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7750" y="130175"/>
            <a:ext cx="1030605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Action Plan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76680" y="1085719"/>
            <a:ext cx="1011499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Incident Action Plan (IAP) pulls together the incident objectives, strategies and tactics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IAP is developed for a specified period of time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describes the activities and logistical support required during that period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a </a:t>
            </a:r>
            <a:r>
              <a:rPr lang="en-GB" altLang="fr-F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living document</a:t>
            </a:r>
            <a:r>
              <a:rPr lang="en-GB" altLang="fr-F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subject to amendment and updating as the latest information is received</a:t>
            </a:r>
          </a:p>
        </p:txBody>
      </p:sp>
    </p:spTree>
    <p:extLst>
      <p:ext uri="{BB962C8B-B14F-4D97-AF65-F5344CB8AC3E}">
        <p14:creationId xmlns:p14="http://schemas.microsoft.com/office/powerpoint/2010/main" val="179796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/>
          </p:cNvPr>
          <p:cNvSpPr txBox="1">
            <a:spLocks noChangeArrowheads="1"/>
          </p:cNvSpPr>
          <p:nvPr/>
        </p:nvSpPr>
        <p:spPr>
          <a:xfrm>
            <a:off x="1066438" y="904600"/>
            <a:ext cx="10047287" cy="5473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  <a:defRPr/>
            </a:pPr>
            <a:r>
              <a:rPr 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Action Plan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Typically includes the following sections</a:t>
            </a:r>
          </a:p>
          <a:p>
            <a:pPr lvl="2" indent="-430213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Situation</a:t>
            </a:r>
          </a:p>
          <a:p>
            <a:pPr lvl="3">
              <a:lnSpc>
                <a:spcPct val="100000"/>
              </a:lnSpc>
              <a:buFont typeface="Arial" charset="0"/>
              <a:buChar char="–"/>
              <a:defRPr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Area affected, sensitivities, actions taken</a:t>
            </a:r>
          </a:p>
          <a:p>
            <a:pPr lvl="2" indent="-430213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</a:p>
          <a:p>
            <a:pPr lvl="3">
              <a:lnSpc>
                <a:spcPct val="100000"/>
              </a:lnSpc>
              <a:buFont typeface="Arial" charset="0"/>
              <a:buChar char="–"/>
              <a:defRPr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response trying to achieve?</a:t>
            </a:r>
          </a:p>
          <a:p>
            <a:pPr lvl="2" indent="-430213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</a:t>
            </a:r>
          </a:p>
          <a:p>
            <a:pPr lvl="3">
              <a:lnSpc>
                <a:spcPct val="100000"/>
              </a:lnSpc>
              <a:buFont typeface="Arial" charset="0"/>
              <a:buChar char="–"/>
              <a:defRPr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Strategies and tactics</a:t>
            </a:r>
          </a:p>
          <a:p>
            <a:pPr lvl="3">
              <a:lnSpc>
                <a:spcPct val="100000"/>
              </a:lnSpc>
              <a:buFont typeface="Arial" charset="0"/>
              <a:buChar char="–"/>
              <a:defRPr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Deadline for completion</a:t>
            </a:r>
          </a:p>
          <a:p>
            <a:pPr lvl="2" indent="-430213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Administration and logistics</a:t>
            </a:r>
          </a:p>
          <a:p>
            <a:pPr lvl="3">
              <a:lnSpc>
                <a:spcPct val="100000"/>
              </a:lnSpc>
              <a:buFont typeface="Arial" charset="0"/>
              <a:buChar char="–"/>
              <a:defRPr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Describes elements required to support response</a:t>
            </a:r>
          </a:p>
          <a:p>
            <a:pPr lvl="2" indent="-430213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Reporting arrangements</a:t>
            </a:r>
          </a:p>
          <a:p>
            <a:pPr marL="0" indent="0">
              <a:lnSpc>
                <a:spcPct val="100000"/>
              </a:lnSpc>
              <a:buFont typeface="Arial" charset="0"/>
              <a:buNone/>
              <a:defRPr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  <a:buFont typeface="Arial" charset="0"/>
              <a:buChar char="•"/>
              <a:defRPr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Arial" charset="0"/>
              <a:buChar char="•"/>
              <a:defRPr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Arial" charset="0"/>
              <a:buChar char="•"/>
              <a:defRPr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Arial" charset="0"/>
              <a:buChar char="•"/>
              <a:defRPr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Arial" charset="0"/>
              <a:buChar char="•"/>
              <a:defRPr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  <a:buFont typeface="Arial" charset="0"/>
              <a:buChar char="•"/>
              <a:defRPr/>
            </a:pPr>
            <a:endParaRPr lang="fr-F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130175"/>
            <a:ext cx="1004728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Action Plan</a:t>
            </a:r>
          </a:p>
        </p:txBody>
      </p:sp>
    </p:spTree>
    <p:extLst>
      <p:ext uri="{BB962C8B-B14F-4D97-AF65-F5344CB8AC3E}">
        <p14:creationId xmlns:p14="http://schemas.microsoft.com/office/powerpoint/2010/main" val="12134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00125" y="130175"/>
            <a:ext cx="10439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Span of Control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62049" y="1231900"/>
            <a:ext cx="987742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refers to the number of personnel or functions that an individual can manage effectively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general the span of control for any single position falls between 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</a:t>
            </a: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seven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generally considered that 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five</a:t>
            </a: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the optimal number of functions to report to one individual for an emergency response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can rise depending on the incident and the individual</a:t>
            </a:r>
            <a:r>
              <a:rPr lang="en-GB" altLang="fr-F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expertise</a:t>
            </a:r>
          </a:p>
        </p:txBody>
      </p:sp>
    </p:spTree>
    <p:extLst>
      <p:ext uri="{BB962C8B-B14F-4D97-AF65-F5344CB8AC3E}">
        <p14:creationId xmlns:p14="http://schemas.microsoft.com/office/powerpoint/2010/main" val="37798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38325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Management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38325" y="90805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management systems are generally built around five MAJOR functions: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Planning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Finance</a:t>
            </a:r>
          </a:p>
          <a:p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functions are delivered through an incident management team </a:t>
            </a:r>
          </a:p>
          <a:p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Diagram 6">
            <a:extLst/>
          </p:cNvPr>
          <p:cNvGraphicFramePr/>
          <p:nvPr>
            <p:extLst>
              <p:ext uri="{D42A27DB-BD31-4B8C-83A1-F6EECF244321}">
                <p14:modId xmlns:p14="http://schemas.microsoft.com/office/powerpoint/2010/main" val="3479054034"/>
              </p:ext>
            </p:extLst>
          </p:nvPr>
        </p:nvGraphicFramePr>
        <p:xfrm>
          <a:off x="4871517" y="1700808"/>
          <a:ext cx="5196408" cy="3631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04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7749" y="130175"/>
            <a:ext cx="103346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Command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5676" y="963402"/>
            <a:ext cx="8915019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Command function is responsible for: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overall management of an incident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the objectives of the response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Setting the priorities of the response</a:t>
            </a:r>
          </a:p>
          <a:p>
            <a:pPr>
              <a:lnSpc>
                <a:spcPct val="1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addition it may also be responsible for: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 affairs and media liaison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Legal issues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Overall incident safety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Inter-agency liaison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Inter-region liaison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00000"/>
              </a:lnSpc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0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42999" y="130175"/>
            <a:ext cx="951547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Command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370" y="1160187"/>
            <a:ext cx="1004659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Generally a single individual or organization will fulfil the command function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incident is complex with a large number of stakeholders (government to government internationally, national and local government agencies, industry, etc.) it may be appropriate to implement a combined command function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must be defined in the IAP so that the responsibilities of the different organizations are clearly understood</a:t>
            </a:r>
          </a:p>
          <a:p>
            <a:pPr algn="just">
              <a:buFont typeface="Arial" panose="020B0604020202020204" pitchFamily="34" charset="0"/>
              <a:buNone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62049" y="130175"/>
            <a:ext cx="97250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 Function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0757" y="1053825"/>
            <a:ext cx="10467607" cy="568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Operations function is responsible for the management of all activities within the incident and the management of all resources deployed in the field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Operations are organized into divisions on the basis of geography or the operations being conducted according to the type, demands and complexity of the incident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Divisions can be further broken into sectors, teams or resources as required </a:t>
            </a:r>
          </a:p>
        </p:txBody>
      </p:sp>
    </p:spTree>
    <p:extLst>
      <p:ext uri="{BB962C8B-B14F-4D97-AF65-F5344CB8AC3E}">
        <p14:creationId xmlns:p14="http://schemas.microsoft.com/office/powerpoint/2010/main" val="362478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4790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Operations Function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9046977"/>
              </p:ext>
            </p:extLst>
          </p:nvPr>
        </p:nvGraphicFramePr>
        <p:xfrm>
          <a:off x="1934716" y="980728"/>
          <a:ext cx="8892480" cy="438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224088" y="5516563"/>
            <a:ext cx="8075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A typical layout: Must be adjusted to fit your incident</a:t>
            </a:r>
          </a:p>
        </p:txBody>
      </p:sp>
    </p:spTree>
    <p:extLst>
      <p:ext uri="{BB962C8B-B14F-4D97-AF65-F5344CB8AC3E}">
        <p14:creationId xmlns:p14="http://schemas.microsoft.com/office/powerpoint/2010/main" val="17570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38125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IMS </a:t>
            </a:r>
            <a:r>
              <a:rPr lang="en-CA" altLang="en-US" sz="4000" b="1" dirty="0">
                <a:sym typeface="Symbol" panose="05050102010706020507" pitchFamily="18" charset="2"/>
              </a:rPr>
              <a:t>-</a:t>
            </a:r>
            <a:r>
              <a:rPr lang="en-CA" altLang="en-US" sz="4000" b="1" dirty="0" smtClean="0"/>
              <a:t> Operations</a:t>
            </a:r>
          </a:p>
        </p:txBody>
      </p:sp>
      <p:pic>
        <p:nvPicPr>
          <p:cNvPr id="8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258" y="1787716"/>
            <a:ext cx="4289425" cy="2937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6" y="1787716"/>
            <a:ext cx="4273296" cy="29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90725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Response Teams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05052" y="1160187"/>
            <a:ext cx="1000315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Identified sectors will be controlled by a Beach supervisor/Manager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Responsible for the clean-up operations within the sector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Supported by response teams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Headed by a Team Leader </a:t>
            </a:r>
          </a:p>
        </p:txBody>
      </p:sp>
    </p:spTree>
    <p:extLst>
      <p:ext uri="{BB962C8B-B14F-4D97-AF65-F5344CB8AC3E}">
        <p14:creationId xmlns:p14="http://schemas.microsoft.com/office/powerpoint/2010/main" val="31397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1400" y="130175"/>
            <a:ext cx="102362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38682" y="1231624"/>
            <a:ext cx="9702800" cy="5329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early stages of a response incident are often confused and stressful with competing priorities, few resources and little information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incident management requires turning this opening </a:t>
            </a:r>
            <a:r>
              <a:rPr lang="en-GB" altLang="fr-F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crisis </a:t>
            </a:r>
            <a:r>
              <a:rPr lang="en-GB" altLang="fr-FR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phase into a structured response in the shortest possible period: </a:t>
            </a:r>
            <a:r>
              <a:rPr lang="en-GB" altLang="fr-FR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GB" altLang="en-US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Crisis to Project</a:t>
            </a:r>
            <a:r>
              <a:rPr lang="en-GB" altLang="fr-FR" i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endParaRPr lang="en-GB" altLang="en-US" i="1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can best be achieved by utilizing an incident management system (IMS)</a:t>
            </a:r>
          </a:p>
        </p:txBody>
      </p:sp>
    </p:spTree>
    <p:extLst>
      <p:ext uri="{BB962C8B-B14F-4D97-AF65-F5344CB8AC3E}">
        <p14:creationId xmlns:p14="http://schemas.microsoft.com/office/powerpoint/2010/main" val="377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10615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Use of Volunteers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5374" y="1160187"/>
            <a:ext cx="980122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0000" algn="just">
              <a:lnSpc>
                <a:spcPct val="10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event of a manual clean-up operation the use of volunteers may be considered</a:t>
            </a:r>
          </a:p>
          <a:p>
            <a:pPr marL="450000" algn="just">
              <a:lnSpc>
                <a:spcPct val="100000"/>
              </a:lnSpc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0000" algn="just">
              <a:lnSpc>
                <a:spcPct val="10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this is considered then issues of liability and health and safety regulations need to be addressed</a:t>
            </a:r>
          </a:p>
          <a:p>
            <a:pPr marL="987425" lvl="1" indent="-5397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Legal release of liability</a:t>
            </a:r>
          </a:p>
          <a:p>
            <a:pPr marL="987425" lvl="1" indent="-5397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and operational training </a:t>
            </a:r>
          </a:p>
          <a:p>
            <a:pPr marL="987425" lvl="1" indent="-5397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Suitable job roles and responsibilities</a:t>
            </a:r>
          </a:p>
          <a:p>
            <a:pPr marL="987425" lvl="1" indent="-539750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Sufficient and appropriate PPE</a:t>
            </a:r>
          </a:p>
        </p:txBody>
      </p:sp>
    </p:spTree>
    <p:extLst>
      <p:ext uri="{BB962C8B-B14F-4D97-AF65-F5344CB8AC3E}">
        <p14:creationId xmlns:p14="http://schemas.microsoft.com/office/powerpoint/2010/main" val="373895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10615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Use of Volunteers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72514" y="1160187"/>
            <a:ext cx="1049083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knowledge (especially fishermen or shore/water users)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way of filling manpower requirements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Volunteers have a stake in the local environment 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10615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Use of Volunteers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42390" y="896793"/>
            <a:ext cx="10335769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</a:t>
            </a:r>
          </a:p>
          <a:p>
            <a:endParaRPr lang="en-GB" alt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Often untrained in spill response operations and health and safety so will require training and close supervision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105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require PPE, supplies, logistical support and on-site management and supervision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Cannot be relied upon to assist daily or for long periods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be insurance cost implications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cause tension with professional, paid, staff</a:t>
            </a:r>
          </a:p>
          <a:p>
            <a:pPr lvl="1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7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566928" y="130175"/>
            <a:ext cx="110733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smtClean="0"/>
              <a:t>Use of Vessels of Opportunity in Spill Response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99516" y="967244"/>
            <a:ext cx="10657332" cy="46069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dirty="0" smtClean="0">
                <a:latin typeface="+mj-lt"/>
              </a:rPr>
              <a:t>Depending on the nature of the oil spill, there may be a need to mobilize ‘Vessels of Opportunity’ to assist in the response</a:t>
            </a:r>
          </a:p>
          <a:p>
            <a:pPr marL="877888" lvl="1" indent="-612775" algn="just"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+mj-lt"/>
              </a:rPr>
              <a:t>Typically owned and operated by professional or recreational fishermen dedicated to capturing fish, gathering shellfish or to aquaculture, but may include other boat operators.</a:t>
            </a:r>
          </a:p>
          <a:p>
            <a:pPr lvl="1" algn="just"/>
            <a:endParaRPr lang="en-US" altLang="en-US" dirty="0" smtClean="0">
              <a:latin typeface="+mj-lt"/>
            </a:endParaRPr>
          </a:p>
          <a:p>
            <a:pPr algn="just"/>
            <a:r>
              <a:rPr lang="en-US" altLang="en-US" dirty="0" smtClean="0">
                <a:latin typeface="+mj-lt"/>
              </a:rPr>
              <a:t>Fishermen in oil spill response may be effective in coastal sea areas due to:</a:t>
            </a:r>
          </a:p>
          <a:p>
            <a:pPr marL="877888" lvl="2" indent="-612775" algn="just"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latin typeface="+mj-lt"/>
              </a:rPr>
              <a:t>Local knowledge of the shoreline and coastal waters</a:t>
            </a:r>
          </a:p>
          <a:p>
            <a:pPr marL="877888" lvl="2" indent="-612775" algn="just"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latin typeface="+mj-lt"/>
              </a:rPr>
              <a:t>Availability of fishing gear that may be useful for recovery operations</a:t>
            </a:r>
          </a:p>
          <a:p>
            <a:pPr marL="877888" lvl="2" indent="-612775" algn="just"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latin typeface="+mj-lt"/>
              </a:rPr>
              <a:t>Availability to offer their collaboration.</a:t>
            </a:r>
          </a:p>
          <a:p>
            <a:pPr algn="just"/>
            <a:endParaRPr lang="fr-FR" alt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36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8872" y="130175"/>
            <a:ext cx="117043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200" b="1" dirty="0" smtClean="0"/>
              <a:t>Examples of Roles and Tasks for Vessels of Opportunity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4632" y="998058"/>
            <a:ext cx="10744200" cy="4592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400" b="1" dirty="0" smtClean="0"/>
              <a:t>Fishermen</a:t>
            </a:r>
            <a:r>
              <a:rPr lang="en-US" altLang="en-US" sz="2400" dirty="0" smtClean="0"/>
              <a:t> – deploy traditional gears, booms and trawl nets for oil containment and recovery</a:t>
            </a:r>
          </a:p>
          <a:p>
            <a:pPr algn="just"/>
            <a:r>
              <a:rPr lang="en-US" altLang="en-US" sz="2400" b="1" dirty="0" smtClean="0"/>
              <a:t>Fish farmers</a:t>
            </a:r>
            <a:r>
              <a:rPr lang="en-US" altLang="en-US" sz="2400" dirty="0" smtClean="0"/>
              <a:t> – use ropes, bags, nets, cages, tanks and barges which may be useful in oil recovery, transporting waste/people, or preventing oil from reaching the shoreline</a:t>
            </a:r>
          </a:p>
          <a:p>
            <a:pPr algn="just"/>
            <a:r>
              <a:rPr lang="en-US" altLang="en-US" sz="2400" b="1" dirty="0" smtClean="0"/>
              <a:t>Shellfish farmers</a:t>
            </a:r>
            <a:r>
              <a:rPr lang="en-US" altLang="en-US" sz="2400" dirty="0" smtClean="0"/>
              <a:t> – drive barges to conduct surveys in shallow waters, assist protection of sensitive sites</a:t>
            </a:r>
          </a:p>
          <a:p>
            <a:pPr algn="just"/>
            <a:r>
              <a:rPr lang="en-US" altLang="en-US" sz="2400" b="1" dirty="0" smtClean="0"/>
              <a:t>Kelp harvesters</a:t>
            </a:r>
            <a:r>
              <a:rPr lang="en-US" altLang="en-US" sz="2400" dirty="0" smtClean="0"/>
              <a:t> – recover thick viscous oil with their on-board gear and store it on board</a:t>
            </a:r>
          </a:p>
          <a:p>
            <a:pPr algn="just"/>
            <a:r>
              <a:rPr lang="en-US" altLang="en-US" sz="2400" b="1" dirty="0" smtClean="0"/>
              <a:t>Divers</a:t>
            </a:r>
            <a:r>
              <a:rPr lang="en-US" altLang="en-US" sz="2400" dirty="0" smtClean="0"/>
              <a:t> – assist submerged slick recovery operations or assist set up boom mooring systems</a:t>
            </a:r>
          </a:p>
          <a:p>
            <a:pPr algn="just"/>
            <a:r>
              <a:rPr lang="en-US" altLang="en-US" sz="2400" b="1" dirty="0" smtClean="0"/>
              <a:t>Other boat operators </a:t>
            </a:r>
            <a:r>
              <a:rPr lang="en-US" altLang="en-US" sz="2400" dirty="0" smtClean="0"/>
              <a:t>– transport responders or observers, provision of logistical support</a:t>
            </a:r>
          </a:p>
          <a:p>
            <a:pPr algn="just">
              <a:buFont typeface="Arial" panose="020B0604020202020204" pitchFamily="34" charset="0"/>
              <a:buNone/>
            </a:pP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9964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3736" y="130175"/>
            <a:ext cx="119054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200" b="1" dirty="0" smtClean="0"/>
              <a:t>Possible Response </a:t>
            </a:r>
            <a:r>
              <a:rPr lang="en-GB" altLang="en-US" sz="3200" b="1" dirty="0"/>
              <a:t>O</a:t>
            </a:r>
            <a:r>
              <a:rPr lang="en-GB" altLang="en-US" sz="3200" b="1" dirty="0" smtClean="0"/>
              <a:t>perations by Vessels of Opportunity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10019" y="895315"/>
            <a:ext cx="9971341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sz="2800" dirty="0">
                <a:latin typeface="+mj-lt"/>
              </a:rPr>
              <a:t>Alert, surveying and sampling</a:t>
            </a:r>
          </a:p>
          <a:p>
            <a:pPr algn="just"/>
            <a:r>
              <a:rPr lang="en-US" altLang="en-US" sz="2800" dirty="0">
                <a:latin typeface="+mj-lt"/>
              </a:rPr>
              <a:t>Oiled shoreline assessment – particularly where access from the sea is necessary</a:t>
            </a:r>
          </a:p>
          <a:p>
            <a:pPr algn="just"/>
            <a:r>
              <a:rPr lang="en-US" altLang="en-US" sz="2800" dirty="0">
                <a:latin typeface="+mj-lt"/>
              </a:rPr>
              <a:t>Response operations:</a:t>
            </a:r>
          </a:p>
          <a:p>
            <a:pPr lvl="1" indent="-477838" algn="just"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j-lt"/>
              </a:rPr>
              <a:t>Chemical dispersion</a:t>
            </a:r>
          </a:p>
          <a:p>
            <a:pPr lvl="1" indent="-477838" algn="just"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j-lt"/>
              </a:rPr>
              <a:t>Containment</a:t>
            </a:r>
          </a:p>
          <a:p>
            <a:pPr lvl="1" indent="-477838" algn="just"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j-lt"/>
              </a:rPr>
              <a:t>Recovery operations</a:t>
            </a:r>
          </a:p>
          <a:p>
            <a:pPr lvl="1" indent="-477838" algn="just"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+mj-lt"/>
              </a:rPr>
              <a:t>Protection of the shoreline</a:t>
            </a:r>
          </a:p>
          <a:p>
            <a:pPr algn="just"/>
            <a:r>
              <a:rPr lang="en-US" altLang="en-US" sz="2800" dirty="0">
                <a:latin typeface="+mj-lt"/>
              </a:rPr>
              <a:t>Waste storage and transportation</a:t>
            </a:r>
          </a:p>
          <a:p>
            <a:pPr algn="just"/>
            <a:r>
              <a:rPr lang="en-US" altLang="en-US" sz="2800" dirty="0">
                <a:latin typeface="+mj-lt"/>
              </a:rPr>
              <a:t>Wildlife recovery and rescue</a:t>
            </a:r>
          </a:p>
          <a:p>
            <a:pPr algn="just"/>
            <a:r>
              <a:rPr lang="en-US" altLang="en-US" sz="2800" dirty="0">
                <a:latin typeface="+mj-lt"/>
              </a:rPr>
              <a:t>Logistical support</a:t>
            </a:r>
          </a:p>
          <a:p>
            <a:pPr algn="just" eaLnBrk="1" hangingPunct="1"/>
            <a:endParaRPr lang="en-US" altLang="en-US" dirty="0">
              <a:latin typeface="+mj-lt"/>
            </a:endParaRPr>
          </a:p>
          <a:p>
            <a:pPr algn="just" eaLnBrk="1" hangingPunct="1"/>
            <a:endParaRPr lang="fr-F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48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7472" y="130175"/>
            <a:ext cx="1157630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3200" b="1" dirty="0" smtClean="0"/>
              <a:t>Elements to Consider in using Vessels of Opportunity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47472" y="833163"/>
            <a:ext cx="10663110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Adherence to relevant national regulation on the use of Vessels of Opportunity where applicable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+mn-lt"/>
              </a:rPr>
              <a:t>Health and Safety aspects addressed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+mn-lt"/>
              </a:rPr>
              <a:t>Effectiveness of deployment considered</a:t>
            </a:r>
            <a:endParaRPr lang="en-US" altLang="en-US" sz="2400" dirty="0">
              <a:latin typeface="+mn-lt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Integration of fishermen/VOOs within the chain of command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Coordinator/manager within spill management team responsible for their deployment and activities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Communication system among operators for unambiguous flow of information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Definition of their specific roles and responsibilities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Delivery of on-the-spot training courses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Daily updates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+mn-lt"/>
              </a:rPr>
              <a:t>Payment and compensation</a:t>
            </a:r>
          </a:p>
          <a:p>
            <a:pPr lvl="1"/>
            <a:endParaRPr lang="en-US" altLang="en-US" sz="2400" dirty="0">
              <a:latin typeface="+mn-lt"/>
            </a:endParaRPr>
          </a:p>
          <a:p>
            <a:pPr eaLnBrk="1" hangingPunct="1"/>
            <a:endParaRPr lang="en-US" altLang="en-US" sz="2400" dirty="0">
              <a:latin typeface="+mn-lt"/>
            </a:endParaRPr>
          </a:p>
          <a:p>
            <a:pPr eaLnBrk="1" hangingPunct="1"/>
            <a:endParaRPr lang="fr-FR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00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86384" y="130175"/>
            <a:ext cx="106070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Wildlife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3438" y="840451"/>
            <a:ext cx="11102594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This unit is responsible for: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development of guidelines and advice for the handling of affected wildlife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recovery, identification, storage and disposal, including post-mortem, of any deceased wildlife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provision of advice to members of the public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establishment of collection, cleaning and rehabilitation centres  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58" y="3691083"/>
            <a:ext cx="3168650" cy="24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2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4767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Operational Health and Safety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88492" y="1182371"/>
            <a:ext cx="10422636" cy="4194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The Health and Safety function with Operations is to provide operational guidelines and oversight of work practices during response operations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The safety of response personnel and the public is paramount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The development of specific and appropriate guidelines and the monitoring of operations to ensure safe working conditions is required throughout the response</a:t>
            </a:r>
          </a:p>
        </p:txBody>
      </p:sp>
    </p:spTree>
    <p:extLst>
      <p:ext uri="{BB962C8B-B14F-4D97-AF65-F5344CB8AC3E}">
        <p14:creationId xmlns:p14="http://schemas.microsoft.com/office/powerpoint/2010/main" val="184684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80744" y="130175"/>
            <a:ext cx="92771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Waste Management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70432" y="1209803"/>
            <a:ext cx="10213848" cy="384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Waste management should be addressed at a very early stage in the response operations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Waste management discipline should be imposed quickly at every stage of the response to minimize waste and subsequent treatment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Consideration should be given to the establishment of both temporary and long-term storage facilities, as well as transportation and final disposal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821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-74468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86282" y="27853"/>
            <a:ext cx="10007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51382" y="1160187"/>
            <a:ext cx="96774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are a range of response systems employed worldwide.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will consider the principles of an IMS that can be applied to a range of response situations and organizational structures.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will consider which system best meets your needs.</a:t>
            </a:r>
          </a:p>
        </p:txBody>
      </p:sp>
    </p:spTree>
    <p:extLst>
      <p:ext uri="{BB962C8B-B14F-4D97-AF65-F5344CB8AC3E}">
        <p14:creationId xmlns:p14="http://schemas.microsoft.com/office/powerpoint/2010/main" val="2332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66928" y="130175"/>
            <a:ext cx="111556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Planning Function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4756" y="1160187"/>
            <a:ext cx="1075182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Planning function is responsible for information management and the development of the IAP</a:t>
            </a:r>
          </a:p>
          <a:p>
            <a:r>
              <a:rPr lang="en-GB" altLang="en-US" dirty="0" smtClean="0"/>
              <a:t>Information managed will include: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Situational data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Resources deployment and tracking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Environmental, scientific and technical advice</a:t>
            </a:r>
          </a:p>
          <a:p>
            <a:pPr lvl="1"/>
            <a:r>
              <a:rPr lang="en-GB" altLang="en-US" sz="3200" dirty="0" smtClean="0"/>
              <a:t>The planning function is also responsible for the development of incident specific response plans</a:t>
            </a:r>
          </a:p>
          <a:p>
            <a:pPr lvl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5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3502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Planning Function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945281"/>
              </p:ext>
            </p:extLst>
          </p:nvPr>
        </p:nvGraphicFramePr>
        <p:xfrm>
          <a:off x="985328" y="908720"/>
          <a:ext cx="822960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576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22376" y="130175"/>
            <a:ext cx="107259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Planning Function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325880" y="1169013"/>
            <a:ext cx="9802368" cy="3695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/>
              <a:t>Situation/Intelligence</a:t>
            </a:r>
          </a:p>
          <a:p>
            <a:pPr algn="just"/>
            <a:endParaRPr lang="en-GB" altLang="en-US" sz="1800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The collection, evaluation and dissemination of information on the current and forecast situation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May include environmental resource information, spill trajectory modelling, collation of aerial and shoreline observation reports, etc.</a:t>
            </a:r>
          </a:p>
          <a:p>
            <a:pPr lvl="1" algn="just">
              <a:buFont typeface="Arial" panose="020B0604020202020204" pitchFamily="34" charset="0"/>
              <a:buNone/>
            </a:pPr>
            <a:endParaRPr lang="en-GB" altLang="en-US" sz="3200" dirty="0" smtClean="0"/>
          </a:p>
          <a:p>
            <a:pPr lvl="1" algn="just">
              <a:buFont typeface="Arial" panose="020B0604020202020204" pitchFamily="34" charset="0"/>
              <a:buNone/>
            </a:pPr>
            <a:r>
              <a:rPr lang="en-GB" altLang="en-US" sz="3200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5649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67512" y="130175"/>
            <a:ext cx="107807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Planning Function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053084" y="1209802"/>
            <a:ext cx="10085832" cy="38925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3200" dirty="0" smtClean="0"/>
              <a:t>Environment </a:t>
            </a:r>
          </a:p>
          <a:p>
            <a:pPr marL="457200" lvl="1" indent="-457200" algn="just"/>
            <a:endParaRPr lang="en-GB" altLang="en-US" sz="1800" dirty="0" smtClean="0"/>
          </a:p>
          <a:p>
            <a:pPr marL="857250" lvl="2" indent="-457200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Includes natural, social, cultural and economic resources</a:t>
            </a:r>
          </a:p>
          <a:p>
            <a:pPr marL="857250" lvl="2" indent="-457200" algn="just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marL="857250" lvl="2" indent="-457200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Requires up to date and coordinated information about the resources at risk within a given area</a:t>
            </a:r>
          </a:p>
          <a:p>
            <a:pPr marL="857250" lvl="2" indent="-457200" algn="just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marL="857250" lvl="2" indent="-457200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Identifies and prioritizes resources at risk, acceptable methods of clean-up and the end-point at which clean-up activities should cease (the termination </a:t>
            </a:r>
            <a:r>
              <a:rPr lang="en-GB" altLang="en-US" sz="2800" dirty="0"/>
              <a:t>criteria</a:t>
            </a:r>
            <a:r>
              <a:rPr lang="en-GB" altLang="en-US" dirty="0" smtClean="0"/>
              <a:t>)</a:t>
            </a:r>
          </a:p>
          <a:p>
            <a:pPr marL="457200" lvl="1" indent="-457200" algn="just">
              <a:buFont typeface="Arial" panose="020B0604020202020204" pitchFamily="34" charset="0"/>
              <a:buNone/>
            </a:pPr>
            <a:endParaRPr lang="en-GB" altLang="en-US" dirty="0" smtClean="0"/>
          </a:p>
          <a:p>
            <a:pPr marL="457200" lvl="1" indent="-457200" algn="just">
              <a:buFont typeface="Arial" panose="020B0604020202020204" pitchFamily="34" charset="0"/>
              <a:buNone/>
            </a:pPr>
            <a:r>
              <a:rPr lang="en-GB" alt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4205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79576" y="130175"/>
            <a:ext cx="102961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Planning Function</a:t>
            </a:r>
          </a:p>
        </p:txBody>
      </p:sp>
      <p:sp>
        <p:nvSpPr>
          <p:cNvPr id="6" name="Content Placeholder 1">
            <a:extLst/>
          </p:cNvPr>
          <p:cNvSpPr txBox="1">
            <a:spLocks/>
          </p:cNvSpPr>
          <p:nvPr/>
        </p:nvSpPr>
        <p:spPr>
          <a:xfrm>
            <a:off x="859536" y="1160187"/>
            <a:ext cx="1040587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defRPr/>
            </a:pPr>
            <a:r>
              <a:rPr lang="en-GB" sz="2800" dirty="0" smtClean="0"/>
              <a:t>Resource deployment</a:t>
            </a:r>
          </a:p>
          <a:p>
            <a:pPr marL="804863" lvl="1" indent="-35718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The collection and maintenance of information about the resources (personnel, equipment, assets) that have been allocated or deployed</a:t>
            </a:r>
          </a:p>
          <a:p>
            <a:pPr marL="804863" lvl="1" indent="-35718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Includes resource tracking, changeover and demobilization</a:t>
            </a:r>
          </a:p>
          <a:p>
            <a:pPr lvl="1" algn="just">
              <a:defRPr/>
            </a:pPr>
            <a:endParaRPr lang="en-GB" sz="2800" dirty="0" smtClean="0"/>
          </a:p>
          <a:p>
            <a:pPr algn="just">
              <a:defRPr/>
            </a:pPr>
            <a:r>
              <a:rPr lang="en-GB" dirty="0" smtClean="0"/>
              <a:t>  Response planning</a:t>
            </a:r>
          </a:p>
          <a:p>
            <a:pPr marL="804863" lvl="1" indent="-35718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Preparation and dissemination of incident specific plans </a:t>
            </a:r>
          </a:p>
          <a:p>
            <a:pPr marL="804863" lvl="1" indent="-35718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May coordinate planning meetings</a:t>
            </a:r>
          </a:p>
          <a:p>
            <a:pPr marL="447675" lvl="1" indent="0" algn="just">
              <a:buNone/>
              <a:defRPr/>
            </a:pPr>
            <a:r>
              <a:rPr lang="en-GB" sz="2800" dirty="0" smtClean="0"/>
              <a:t> 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2941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5488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Planning Function</a:t>
            </a:r>
          </a:p>
        </p:txBody>
      </p:sp>
      <p:sp>
        <p:nvSpPr>
          <p:cNvPr id="6" name="Content Placeholder 1">
            <a:extLst/>
          </p:cNvPr>
          <p:cNvSpPr txBox="1">
            <a:spLocks/>
          </p:cNvSpPr>
          <p:nvPr/>
        </p:nvSpPr>
        <p:spPr>
          <a:xfrm>
            <a:off x="960120" y="1106425"/>
            <a:ext cx="10085832" cy="2889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defRPr/>
            </a:pPr>
            <a:r>
              <a:rPr lang="en-GB" sz="3200" dirty="0" smtClean="0"/>
              <a:t>Technical support</a:t>
            </a:r>
          </a:p>
          <a:p>
            <a:pPr marL="895350" lvl="1" indent="-35718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Includes specialist technical advisors for specific aspects of the incident</a:t>
            </a:r>
          </a:p>
          <a:p>
            <a:pPr marL="895350" lvl="1" indent="-357188" algn="just">
              <a:buFont typeface="Wingdings" panose="05000000000000000000" pitchFamily="2" charset="2"/>
              <a:buChar char="ü"/>
              <a:defRPr/>
            </a:pPr>
            <a:endParaRPr lang="en-GB" sz="2800" dirty="0" smtClean="0"/>
          </a:p>
          <a:p>
            <a:pPr marL="895350" lvl="1" indent="-35718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May include public health and safety, hazardous materials, cultural issues, etc.</a:t>
            </a:r>
          </a:p>
          <a:p>
            <a:pPr marL="895350" lvl="1" indent="-357188" algn="just">
              <a:buFont typeface="Wingdings" panose="05000000000000000000" pitchFamily="2" charset="2"/>
              <a:buChar char="ü"/>
              <a:defRPr/>
            </a:pPr>
            <a:endParaRPr lang="en-GB" sz="2800" dirty="0" smtClean="0"/>
          </a:p>
          <a:p>
            <a:pPr marL="895350" lvl="1" indent="-35718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Could also form part of the Command function, if the incident requires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586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6537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smtClean="0"/>
              <a:t>IMS </a:t>
            </a:r>
            <a:r>
              <a:rPr lang="en-US" altLang="en-US" b="1" smtClean="0">
                <a:sym typeface="Symbol" panose="05050102010706020507" pitchFamily="18" charset="2"/>
              </a:rPr>
              <a:t></a:t>
            </a:r>
            <a:r>
              <a:rPr lang="en-US" altLang="en-US" b="1" smtClean="0"/>
              <a:t> Planning</a:t>
            </a:r>
            <a:endParaRPr lang="en-CA" altLang="en-US" b="1" dirty="0" smtClean="0"/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9639" y="2070100"/>
            <a:ext cx="4271962" cy="3203575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14" y="2060575"/>
            <a:ext cx="4284662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6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80744" y="130175"/>
            <a:ext cx="94000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Logistics Function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66216" y="1085719"/>
            <a:ext cx="1025956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The Logistics function supports the Operations function through the provision and maintenance of all resources and services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There are strong links between logistics and planning due to the implementation of strategies being dependent upon the supply of resources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There are strong links between logistics and finance for purchasing, contracting and tracking</a:t>
            </a:r>
          </a:p>
        </p:txBody>
      </p:sp>
    </p:spTree>
    <p:extLst>
      <p:ext uri="{BB962C8B-B14F-4D97-AF65-F5344CB8AC3E}">
        <p14:creationId xmlns:p14="http://schemas.microsoft.com/office/powerpoint/2010/main" val="414443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3677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Logistics Function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55392"/>
              </p:ext>
            </p:extLst>
          </p:nvPr>
        </p:nvGraphicFramePr>
        <p:xfrm>
          <a:off x="1636776" y="908050"/>
          <a:ext cx="822960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807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3677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Logistics Function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04544" y="1160187"/>
            <a:ext cx="958291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/>
              <a:t>Supply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The acquisition, distribution, storage and maintenance of equipment, materials and other response resources for the response operations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If insufficient resources are available the Supply Function should obtain additional resources as required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Supply requirements should be forecast through the planning process</a:t>
            </a:r>
          </a:p>
        </p:txBody>
      </p:sp>
    </p:spTree>
    <p:extLst>
      <p:ext uri="{BB962C8B-B14F-4D97-AF65-F5344CB8AC3E}">
        <p14:creationId xmlns:p14="http://schemas.microsoft.com/office/powerpoint/2010/main" val="372516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/>
          </p:cNvPr>
          <p:cNvSpPr txBox="1">
            <a:spLocks noChangeArrowheads="1"/>
          </p:cNvSpPr>
          <p:nvPr/>
        </p:nvSpPr>
        <p:spPr>
          <a:xfrm>
            <a:off x="968248" y="1087162"/>
            <a:ext cx="10233152" cy="5473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Incident Management System (IMS) is essential for an effective response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that all essential functions of a response are taken care of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control of response actions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coordination of resources </a:t>
            </a:r>
          </a:p>
          <a:p>
            <a:pPr lvl="1" indent="-420688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Ensures the development of incident action plan</a:t>
            </a:r>
          </a:p>
          <a:p>
            <a:pPr marL="0" indent="0" algn="just">
              <a:lnSpc>
                <a:spcPct val="150000"/>
              </a:lnSpc>
              <a:buFont typeface="Arial" charset="0"/>
              <a:buNone/>
              <a:defRPr/>
            </a:pPr>
            <a:endParaRPr 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>
              <a:lnSpc>
                <a:spcPct val="150000"/>
              </a:lnSpc>
              <a:buFont typeface="Arial" charset="0"/>
              <a:buChar char="•"/>
              <a:defRPr/>
            </a:pPr>
            <a:endParaRPr 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Arial" charset="0"/>
              <a:buChar char="•"/>
              <a:defRPr/>
            </a:pPr>
            <a:endParaRPr 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Arial" charset="0"/>
              <a:buChar char="•"/>
              <a:defRPr/>
            </a:pPr>
            <a:endParaRPr 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Arial" charset="0"/>
              <a:buChar char="•"/>
              <a:defRPr/>
            </a:pPr>
            <a:endParaRPr 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Arial" charset="0"/>
              <a:buChar char="•"/>
              <a:defRPr/>
            </a:pPr>
            <a:endParaRPr 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  <a:buFont typeface="Arial" charset="0"/>
              <a:buChar char="•"/>
              <a:defRPr/>
            </a:pPr>
            <a:endParaRPr lang="fr-FR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68248" y="102321"/>
            <a:ext cx="10160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39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3677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Logistics Function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3648" y="1246378"/>
            <a:ext cx="102047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/>
              <a:t>Communications support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acquisition, maintenance and installation of communications and IT equipment to support the response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May also provide technical advice and support to the planning and operations functions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dirty="0" smtClean="0"/>
          </a:p>
          <a:p>
            <a:pPr algn="just"/>
            <a:r>
              <a:rPr lang="en-GB" altLang="en-US" sz="3200" dirty="0" smtClean="0"/>
              <a:t>Facilities support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acquisition, leasing and management of facilities supporting the response including control centres, staging areas, temporary facilities, etc.</a:t>
            </a:r>
          </a:p>
          <a:p>
            <a:pPr lvl="1" algn="just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87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3677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Logistics Function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9808" y="963402"/>
            <a:ext cx="1047902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/>
              <a:t>Transport support</a:t>
            </a:r>
          </a:p>
          <a:p>
            <a:pPr lvl="1" indent="-328613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This includes the movement of response equipment, personnel or other supplies to where they are required by road, rail, vessel or aircraft</a:t>
            </a:r>
          </a:p>
          <a:p>
            <a:pPr lvl="1" indent="-328613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Transport Support Unit may also be responsible for the mechanical maintenance of vehicles, vessels, etc.</a:t>
            </a:r>
          </a:p>
          <a:p>
            <a:pPr lvl="1" indent="-328613" algn="just">
              <a:buFont typeface="Wingdings" panose="05000000000000000000" pitchFamily="2" charset="2"/>
              <a:buChar char="ü"/>
            </a:pPr>
            <a:endParaRPr lang="en-GB" altLang="en-US" dirty="0" smtClean="0"/>
          </a:p>
          <a:p>
            <a:pPr algn="just"/>
            <a:r>
              <a:rPr lang="en-GB" altLang="en-US" sz="3200" dirty="0" smtClean="0"/>
              <a:t> Subsistence</a:t>
            </a:r>
          </a:p>
          <a:p>
            <a:pPr lvl="1" indent="-328613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supply of accommodation, food and drink across the response operation</a:t>
            </a:r>
          </a:p>
          <a:p>
            <a:pPr lvl="1" indent="-328613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Can be very complex in large incidents</a:t>
            </a:r>
          </a:p>
        </p:txBody>
      </p:sp>
    </p:spTree>
    <p:extLst>
      <p:ext uri="{BB962C8B-B14F-4D97-AF65-F5344CB8AC3E}">
        <p14:creationId xmlns:p14="http://schemas.microsoft.com/office/powerpoint/2010/main" val="323887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762" y="3053163"/>
            <a:ext cx="4334861" cy="325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191109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IMS </a:t>
            </a:r>
            <a:r>
              <a:rPr lang="en-CA" altLang="en-US" b="1" dirty="0" smtClean="0">
                <a:sym typeface="Symbol" panose="05050102010706020507" pitchFamily="18" charset="2"/>
              </a:rPr>
              <a:t></a:t>
            </a:r>
            <a:r>
              <a:rPr lang="en-CA" altLang="en-US" b="1" dirty="0" smtClean="0"/>
              <a:t> Logistics</a:t>
            </a:r>
          </a:p>
        </p:txBody>
      </p:sp>
      <p:pic>
        <p:nvPicPr>
          <p:cNvPr id="21" name="Content Placeholder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962" y="871326"/>
            <a:ext cx="4081653" cy="3060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7195" y="939867"/>
            <a:ext cx="3305173" cy="322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2416" y="130175"/>
            <a:ext cx="10259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Finance Function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9808" y="896793"/>
            <a:ext cx="1055217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The Finance function issues contracts and monitors and maintains records on costs incurred including the provision of accounting, time recording and cost analyses</a:t>
            </a:r>
          </a:p>
          <a:p>
            <a:pPr algn="just"/>
            <a:endParaRPr lang="en-GB" altLang="en-US" sz="1200" dirty="0" smtClean="0"/>
          </a:p>
          <a:p>
            <a:pPr algn="just"/>
            <a:r>
              <a:rPr lang="en-GB" altLang="en-US" dirty="0" smtClean="0"/>
              <a:t>This is particularly relevant to cost recovery under the appropriate conventions</a:t>
            </a:r>
          </a:p>
          <a:p>
            <a:pPr algn="just"/>
            <a:endParaRPr lang="en-GB" altLang="en-US" sz="1200" dirty="0" smtClean="0"/>
          </a:p>
          <a:p>
            <a:pPr algn="just"/>
            <a:r>
              <a:rPr lang="en-GB" altLang="en-US" dirty="0" smtClean="0"/>
              <a:t>In small incidents this may be accommodated within normal agency operations</a:t>
            </a:r>
          </a:p>
          <a:p>
            <a:pPr algn="just"/>
            <a:endParaRPr lang="en-GB" altLang="en-US" sz="1200" dirty="0" smtClean="0"/>
          </a:p>
          <a:p>
            <a:pPr algn="just"/>
            <a:r>
              <a:rPr lang="en-GB" altLang="en-US" dirty="0" smtClean="0"/>
              <a:t>In multi-agency incidents coordination across agencies may be required</a:t>
            </a:r>
          </a:p>
        </p:txBody>
      </p:sp>
    </p:spTree>
    <p:extLst>
      <p:ext uri="{BB962C8B-B14F-4D97-AF65-F5344CB8AC3E}">
        <p14:creationId xmlns:p14="http://schemas.microsoft.com/office/powerpoint/2010/main" val="424159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2416" y="130175"/>
            <a:ext cx="10259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Finance Function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6297932"/>
              </p:ext>
            </p:extLst>
          </p:nvPr>
        </p:nvGraphicFramePr>
        <p:xfrm>
          <a:off x="1755648" y="908050"/>
          <a:ext cx="822960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10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42416" y="130175"/>
            <a:ext cx="10259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Finance Function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2416" y="1085719"/>
            <a:ext cx="993038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/>
              <a:t>Accounts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The arrangements for the payment of services, materials, etc. procured during response operations.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algn="just"/>
            <a:r>
              <a:rPr lang="en-GB" altLang="en-US" sz="3200" dirty="0" smtClean="0"/>
              <a:t>Insurance/Compensation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May be required to cover losses, damages or injury to response resources and personnel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There may be a need to create a function to address compensation arrangements. This is unlikely if the IOPC Fund is involved.</a:t>
            </a:r>
          </a:p>
          <a:p>
            <a:pPr lvl="1" algn="just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842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7824" y="1118363"/>
            <a:ext cx="10424160" cy="31610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/>
              <a:t>Cost recovery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The polluter-pays principle is fundamental in responding to pollution incidents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The preparation of claims and, in particular, coordination across agencies requires special attention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Consideration should be given to the early contact and exchange of information with insurers, IOPC Fund, etc., on anticipated costs</a:t>
            </a:r>
          </a:p>
          <a:p>
            <a:pPr lvl="1"/>
            <a:endParaRPr lang="en-GB" alt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42416" y="130175"/>
            <a:ext cx="10259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Finance Function</a:t>
            </a:r>
          </a:p>
        </p:txBody>
      </p:sp>
    </p:spTree>
    <p:extLst>
      <p:ext uri="{BB962C8B-B14F-4D97-AF65-F5344CB8AC3E}">
        <p14:creationId xmlns:p14="http://schemas.microsoft.com/office/powerpoint/2010/main" val="306733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08760" y="130175"/>
            <a:ext cx="94457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Response Organization </a:t>
            </a:r>
            <a:r>
              <a:rPr lang="en-GB" altLang="en-US" sz="4000" b="1" dirty="0"/>
              <a:t>C</a:t>
            </a:r>
            <a:r>
              <a:rPr lang="en-GB" altLang="en-US" sz="4000" b="1" dirty="0" smtClean="0"/>
              <a:t>omplexity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9808" y="963402"/>
            <a:ext cx="1036015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3200" dirty="0" smtClean="0"/>
              <a:t>The IMS systems described can be expanded or contracted to meet the management needs of any type or size of incident</a:t>
            </a:r>
          </a:p>
          <a:p>
            <a:pPr marL="457200" lvl="1" indent="-457200" algn="just"/>
            <a:endParaRPr lang="en-GB" altLang="en-US" sz="3200" dirty="0" smtClean="0"/>
          </a:p>
          <a:p>
            <a:pPr marL="457200" lvl="1" indent="-457200" algn="just"/>
            <a:r>
              <a:rPr lang="en-GB" altLang="en-US" sz="3200" dirty="0" smtClean="0"/>
              <a:t>As a minimum only the Command function is required to be filled</a:t>
            </a:r>
          </a:p>
          <a:p>
            <a:pPr marL="457200" lvl="1" indent="-457200" algn="just"/>
            <a:endParaRPr lang="en-GB" altLang="en-US" sz="3200" dirty="0" smtClean="0"/>
          </a:p>
          <a:p>
            <a:pPr marL="457200" lvl="1" indent="-457200" algn="just"/>
            <a:r>
              <a:rPr lang="en-GB" altLang="en-US" sz="3200" dirty="0" smtClean="0"/>
              <a:t>Once the recommended span of control is exceeded then the functions need to be delegated through expansion</a:t>
            </a:r>
          </a:p>
        </p:txBody>
      </p:sp>
    </p:spTree>
    <p:extLst>
      <p:ext uri="{BB962C8B-B14F-4D97-AF65-F5344CB8AC3E}">
        <p14:creationId xmlns:p14="http://schemas.microsoft.com/office/powerpoint/2010/main" val="76955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08760" y="130175"/>
            <a:ext cx="94457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Response Organization </a:t>
            </a:r>
            <a:r>
              <a:rPr lang="en-GB" altLang="en-US" sz="4000" b="1" dirty="0"/>
              <a:t>C</a:t>
            </a:r>
            <a:r>
              <a:rPr lang="en-GB" altLang="en-US" sz="4000" b="1" dirty="0" smtClean="0"/>
              <a:t>omplexity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04672" y="1085719"/>
            <a:ext cx="104333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3200" dirty="0" smtClean="0"/>
              <a:t>Response frameworks (IMS) vary from country to country</a:t>
            </a:r>
          </a:p>
          <a:p>
            <a:pPr marL="457200" lvl="1" indent="-457200" algn="just"/>
            <a:endParaRPr lang="en-GB" altLang="en-US" sz="3200" dirty="0" smtClean="0"/>
          </a:p>
          <a:p>
            <a:pPr marL="457200" lvl="1" indent="-457200" algn="just"/>
            <a:r>
              <a:rPr lang="en-GB" altLang="en-US" sz="3200" dirty="0" smtClean="0"/>
              <a:t>Industry, especially major multi-national presence industry, may have their own in-house systems</a:t>
            </a:r>
          </a:p>
          <a:p>
            <a:pPr marL="457200" lvl="1" indent="-457200" algn="just"/>
            <a:endParaRPr lang="en-GB" altLang="en-US" sz="3200" dirty="0" smtClean="0"/>
          </a:p>
          <a:p>
            <a:pPr marL="457200" lvl="1" indent="-457200" algn="just"/>
            <a:r>
              <a:rPr lang="en-GB" altLang="en-US" sz="3200" dirty="0" smtClean="0"/>
              <a:t>These must be adapted to align with the host country approach</a:t>
            </a:r>
          </a:p>
        </p:txBody>
      </p:sp>
    </p:spTree>
    <p:extLst>
      <p:ext uri="{BB962C8B-B14F-4D97-AF65-F5344CB8AC3E}">
        <p14:creationId xmlns:p14="http://schemas.microsoft.com/office/powerpoint/2010/main" val="107083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08760" y="130175"/>
            <a:ext cx="94457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Response Organization </a:t>
            </a:r>
            <a:r>
              <a:rPr lang="en-GB" altLang="en-US" sz="4000" b="1" dirty="0"/>
              <a:t>C</a:t>
            </a:r>
            <a:r>
              <a:rPr lang="en-GB" altLang="en-US" sz="4000" b="1" dirty="0" smtClean="0"/>
              <a:t>omplexity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6656" y="1160187"/>
            <a:ext cx="1037844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3200" dirty="0" smtClean="0"/>
              <a:t>Generally IMS models fall into three styles defined as:</a:t>
            </a:r>
          </a:p>
          <a:p>
            <a:pPr marL="804863" lvl="2" indent="-3571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Single Command;</a:t>
            </a:r>
          </a:p>
          <a:p>
            <a:pPr marL="804863" lvl="2" indent="-3571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Coordinated Command; and</a:t>
            </a:r>
          </a:p>
          <a:p>
            <a:pPr marL="804863" lvl="2" indent="-3571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Unified Command</a:t>
            </a:r>
          </a:p>
          <a:p>
            <a:pPr marL="804863" lvl="2" indent="-357188" algn="just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algn="just"/>
            <a:r>
              <a:rPr lang="en-GB" altLang="en-US" sz="3200" dirty="0" smtClean="0"/>
              <a:t>  Single Command:</a:t>
            </a:r>
          </a:p>
          <a:p>
            <a:pPr marL="804863" lvl="1" indent="-3571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Typical small scale incident with a single structure with government authorities in charge </a:t>
            </a:r>
            <a:r>
              <a:rPr lang="en-GB" altLang="en-US" sz="2800" u="sng" dirty="0" smtClean="0"/>
              <a:t>or</a:t>
            </a:r>
            <a:r>
              <a:rPr lang="en-GB" altLang="en-US" sz="2800" dirty="0" smtClean="0"/>
              <a:t> industry owner/operator in charge with government oversight</a:t>
            </a:r>
          </a:p>
          <a:p>
            <a:pPr marL="457200" lvl="1" indent="-457200" algn="just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714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57275" y="130175"/>
            <a:ext cx="10591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13269" y="1077891"/>
            <a:ext cx="9953625" cy="3983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Authoritative command is carried out by those who have been given authority over others for a specific operation or incident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 commanders should: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decisions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Give clear directions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these directions are carried out</a:t>
            </a:r>
          </a:p>
          <a:p>
            <a:pPr lvl="1"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promotes cohesion and provides direction to deliver the response strategy</a:t>
            </a:r>
          </a:p>
        </p:txBody>
      </p:sp>
    </p:spTree>
    <p:extLst>
      <p:ext uri="{BB962C8B-B14F-4D97-AF65-F5344CB8AC3E}">
        <p14:creationId xmlns:p14="http://schemas.microsoft.com/office/powerpoint/2010/main" val="17847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08760" y="130175"/>
            <a:ext cx="94457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Response Organization </a:t>
            </a:r>
            <a:r>
              <a:rPr lang="en-GB" altLang="en-US" sz="4000" b="1" dirty="0"/>
              <a:t>C</a:t>
            </a:r>
            <a:r>
              <a:rPr lang="en-GB" altLang="en-US" sz="4000" b="1" dirty="0" smtClean="0"/>
              <a:t>omplexity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43025" y="963402"/>
            <a:ext cx="475297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Coordinated Command: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Government and industry (or neighbouring country) responding in parallel to an incident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Coordination of activities and alignment in decision- making achieved through close liaison of Command posts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31" y="1550035"/>
            <a:ext cx="4041775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78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08760" y="130175"/>
            <a:ext cx="94457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Response Organization </a:t>
            </a:r>
            <a:r>
              <a:rPr lang="en-GB" altLang="en-US" sz="4000" b="1" dirty="0"/>
              <a:t>C</a:t>
            </a:r>
            <a:r>
              <a:rPr lang="en-GB" altLang="en-US" sz="4000" b="1" dirty="0" smtClean="0"/>
              <a:t>omplexity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576072" y="908050"/>
            <a:ext cx="1013155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altLang="en-US" dirty="0" smtClean="0"/>
              <a:t>Unified Command: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/>
              <a:t>Government and industry (or neighbouring country) form a Joint Command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/>
              <a:t>Manage the incident under a fully integrated IMS structure operating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GB" altLang="en-US" dirty="0" smtClean="0"/>
          </a:p>
          <a:p>
            <a:pPr lvl="1">
              <a:defRPr/>
            </a:pPr>
            <a:endParaRPr lang="en-GB" alt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17" y="3754438"/>
            <a:ext cx="7736967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9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78992" y="130175"/>
            <a:ext cx="102047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Facilities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97864" y="1085719"/>
            <a:ext cx="102047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Major incidents require a number of facilities to effectively manage an incident</a:t>
            </a:r>
          </a:p>
          <a:p>
            <a:r>
              <a:rPr lang="en-GB" altLang="en-US" dirty="0" smtClean="0"/>
              <a:t>These may include:</a:t>
            </a:r>
          </a:p>
          <a:p>
            <a:pPr lvl="1"/>
            <a:r>
              <a:rPr lang="en-GB" altLang="en-US" dirty="0" smtClean="0"/>
              <a:t>Incident Command Centre (ICC)</a:t>
            </a:r>
          </a:p>
          <a:p>
            <a:pPr lvl="1"/>
            <a:r>
              <a:rPr lang="en-GB" altLang="en-US" dirty="0" smtClean="0"/>
              <a:t>Forward Command Point(s) (FCP) </a:t>
            </a:r>
          </a:p>
          <a:p>
            <a:pPr lvl="1"/>
            <a:r>
              <a:rPr lang="en-GB" altLang="en-US" dirty="0" smtClean="0"/>
              <a:t>Staging or assembly areas</a:t>
            </a:r>
          </a:p>
          <a:p>
            <a:pPr lvl="1"/>
            <a:r>
              <a:rPr lang="en-GB" altLang="en-US" dirty="0" smtClean="0"/>
              <a:t>Temporary waste storage areas</a:t>
            </a:r>
          </a:p>
          <a:p>
            <a:pPr lvl="1"/>
            <a:r>
              <a:rPr lang="en-GB" altLang="en-US" dirty="0" smtClean="0"/>
              <a:t>Decontamination areas</a:t>
            </a:r>
          </a:p>
          <a:p>
            <a:pPr lvl="1"/>
            <a:r>
              <a:rPr lang="en-GB" altLang="en-US" dirty="0" smtClean="0"/>
              <a:t>Joint Information Centre</a:t>
            </a:r>
          </a:p>
        </p:txBody>
      </p:sp>
    </p:spTree>
    <p:extLst>
      <p:ext uri="{BB962C8B-B14F-4D97-AF65-F5344CB8AC3E}">
        <p14:creationId xmlns:p14="http://schemas.microsoft.com/office/powerpoint/2010/main" val="400251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78992" y="130175"/>
            <a:ext cx="102047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Facilities</a:t>
            </a: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835" y="766618"/>
            <a:ext cx="3568509" cy="2678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836" y="3648456"/>
            <a:ext cx="3568508" cy="267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618" y="682300"/>
            <a:ext cx="3772726" cy="26718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72" y="3466830"/>
            <a:ext cx="3852672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38595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00100" y="130175"/>
            <a:ext cx="1084897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9464" y="1251627"/>
            <a:ext cx="988123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the response to an incident our response objectives are established at the strategic level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tactical level we turn these objectives into an incident (action) response plan</a:t>
            </a:r>
          </a:p>
          <a:p>
            <a:pPr algn="just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IMS ensures a structured and flexible response organization to develop and manage our response plan</a:t>
            </a:r>
          </a:p>
          <a:p>
            <a:pPr algn="just">
              <a:buFont typeface="Arial" panose="020B0604020202020204" pitchFamily="34" charset="0"/>
              <a:buNone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57275" y="130175"/>
            <a:ext cx="10591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Introduction</a:t>
            </a:r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22338"/>
            <a:ext cx="8770937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6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57275" y="130175"/>
            <a:ext cx="10591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Introduction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7818" y="1160187"/>
            <a:ext cx="1037272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identification and consideration of tactical options will help deliver a tactical plan that contains the most suitable options to deliver the strategy</a:t>
            </a:r>
          </a:p>
          <a:p>
            <a:pPr algn="just">
              <a:lnSpc>
                <a:spcPct val="100000"/>
              </a:lnSpc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options chosen must consider the following factors: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NEBA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 reasonableness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Capacity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Capability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3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9">
      <a:majorFont>
        <a:latin typeface="Tahoma"/>
        <a:ea typeface=""/>
        <a:cs typeface="Tahoma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3620</Words>
  <Application>Microsoft Office PowerPoint</Application>
  <PresentationFormat>Widescreen</PresentationFormat>
  <Paragraphs>507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ＭＳ Ｐゴシック</vt:lpstr>
      <vt:lpstr>Arial</vt:lpstr>
      <vt:lpstr>Calibri</vt:lpstr>
      <vt:lpstr>inherit</vt:lpstr>
      <vt:lpstr>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196</cp:revision>
  <dcterms:created xsi:type="dcterms:W3CDTF">2024-09-27T05:40:49Z</dcterms:created>
  <dcterms:modified xsi:type="dcterms:W3CDTF">2025-05-05T10:00:29Z</dcterms:modified>
</cp:coreProperties>
</file>